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89538-F3BE-4A8F-8B26-0FB24A808D2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060044-18AF-4EC2-8746-CAC0D5955133}">
      <dgm:prSet phldrT="[Metin]" custT="1"/>
      <dgm:spPr>
        <a:solidFill>
          <a:srgbClr val="92D050"/>
        </a:solidFill>
      </dgm:spPr>
      <dgm:t>
        <a:bodyPr lIns="0" tIns="0" rIns="0" bIns="0"/>
        <a:lstStyle/>
        <a:p>
          <a:r>
            <a:rPr lang="tr-TR" sz="1400" dirty="0" smtClean="0"/>
            <a:t>http://www.scientix.eu/</a:t>
          </a:r>
          <a:endParaRPr lang="tr-TR" sz="1400" dirty="0"/>
        </a:p>
      </dgm:t>
    </dgm:pt>
    <dgm:pt modelId="{F4B532E9-A343-4E79-A621-F9D5E8E91AB0}" type="parTrans" cxnId="{C74A9523-955F-404D-98B8-8E8AE0002F41}">
      <dgm:prSet/>
      <dgm:spPr/>
      <dgm:t>
        <a:bodyPr/>
        <a:lstStyle/>
        <a:p>
          <a:endParaRPr lang="tr-TR"/>
        </a:p>
      </dgm:t>
    </dgm:pt>
    <dgm:pt modelId="{A75E36E2-D689-4602-A18B-493391D575C7}" type="sibTrans" cxnId="{C74A9523-955F-404D-98B8-8E8AE0002F41}">
      <dgm:prSet/>
      <dgm:spPr/>
      <dgm:t>
        <a:bodyPr/>
        <a:lstStyle/>
        <a:p>
          <a:endParaRPr lang="tr-TR"/>
        </a:p>
      </dgm:t>
    </dgm:pt>
    <dgm:pt modelId="{A8AA3D49-36F7-48D8-AC20-D9722415ADDE}">
      <dgm:prSet phldrT="[Metin]"/>
      <dgm:spPr/>
      <dgm:t>
        <a:bodyPr/>
        <a:lstStyle/>
        <a:p>
          <a:r>
            <a:rPr lang="tr-TR" dirty="0" smtClean="0"/>
            <a:t>Home</a:t>
          </a:r>
          <a:endParaRPr lang="tr-TR" dirty="0"/>
        </a:p>
      </dgm:t>
    </dgm:pt>
    <dgm:pt modelId="{EF968C0F-BFCB-4A90-B345-B14B4E956C59}" type="parTrans" cxnId="{5769A08E-4CFB-4465-875D-A467E9504EA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B77B79EF-F63D-4DED-8F70-C3710FAC520A}" type="sibTrans" cxnId="{5769A08E-4CFB-4465-875D-A467E9504EAB}">
      <dgm:prSet/>
      <dgm:spPr/>
      <dgm:t>
        <a:bodyPr/>
        <a:lstStyle/>
        <a:p>
          <a:endParaRPr lang="tr-TR"/>
        </a:p>
      </dgm:t>
    </dgm:pt>
    <dgm:pt modelId="{3DBBE7B1-2BFE-49C8-A412-776763EDB0C0}">
      <dgm:prSet phldrT="[Metin]"/>
      <dgm:spPr/>
      <dgm:t>
        <a:bodyPr/>
        <a:lstStyle/>
        <a:p>
          <a:r>
            <a:rPr lang="tr-TR" dirty="0" smtClean="0"/>
            <a:t>News</a:t>
          </a:r>
          <a:endParaRPr lang="tr-TR" dirty="0"/>
        </a:p>
      </dgm:t>
    </dgm:pt>
    <dgm:pt modelId="{90FFA73F-7C44-4DEB-AAD3-92FF29C53266}" type="parTrans" cxnId="{9061B6F2-F884-4D05-9C56-AF130B72B89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2C2F4481-5F7B-41D2-B400-BD98CCF2C575}" type="sibTrans" cxnId="{9061B6F2-F884-4D05-9C56-AF130B72B899}">
      <dgm:prSet/>
      <dgm:spPr/>
      <dgm:t>
        <a:bodyPr/>
        <a:lstStyle/>
        <a:p>
          <a:endParaRPr lang="tr-TR"/>
        </a:p>
      </dgm:t>
    </dgm:pt>
    <dgm:pt modelId="{AE3EC09D-386A-4AF3-8F74-886BC8C05E3E}">
      <dgm:prSet phldrT="[Metin]"/>
      <dgm:spPr/>
      <dgm:t>
        <a:bodyPr/>
        <a:lstStyle/>
        <a:p>
          <a:r>
            <a:rPr lang="tr-TR" dirty="0" err="1" smtClean="0"/>
            <a:t>Projects</a:t>
          </a:r>
          <a:endParaRPr lang="tr-TR" dirty="0"/>
        </a:p>
      </dgm:t>
    </dgm:pt>
    <dgm:pt modelId="{6D40AFB7-F9B6-4653-90E8-4A6C22564075}" type="parTrans" cxnId="{0B5F9FD0-E9E2-4923-BC2C-110A9FBBF13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FACAEAFA-1FF1-4497-A555-DC5458D200B4}" type="sibTrans" cxnId="{0B5F9FD0-E9E2-4923-BC2C-110A9FBBF138}">
      <dgm:prSet/>
      <dgm:spPr/>
      <dgm:t>
        <a:bodyPr/>
        <a:lstStyle/>
        <a:p>
          <a:endParaRPr lang="tr-TR"/>
        </a:p>
      </dgm:t>
    </dgm:pt>
    <dgm:pt modelId="{55495888-CCEF-41AD-961A-A81714F344C5}">
      <dgm:prSet phldrT="[Metin]"/>
      <dgm:spPr/>
      <dgm:t>
        <a:bodyPr/>
        <a:lstStyle/>
        <a:p>
          <a:r>
            <a:rPr lang="tr-TR" dirty="0" err="1" smtClean="0"/>
            <a:t>Resources</a:t>
          </a:r>
          <a:endParaRPr lang="tr-TR" dirty="0"/>
        </a:p>
      </dgm:t>
    </dgm:pt>
    <dgm:pt modelId="{2E17F380-61B0-4CFA-9D8C-14EC6E2FC429}" type="parTrans" cxnId="{E437807F-F25F-4A33-AF13-4A642DFB53F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24901CEA-CDA0-47D4-BA71-47C4D7E02F00}" type="sibTrans" cxnId="{E437807F-F25F-4A33-AF13-4A642DFB53FB}">
      <dgm:prSet/>
      <dgm:spPr/>
      <dgm:t>
        <a:bodyPr/>
        <a:lstStyle/>
        <a:p>
          <a:endParaRPr lang="tr-TR"/>
        </a:p>
      </dgm:t>
    </dgm:pt>
    <dgm:pt modelId="{24561AAD-5F92-4F08-9DDC-DA421C6200FF}">
      <dgm:prSet/>
      <dgm:spPr/>
      <dgm:t>
        <a:bodyPr/>
        <a:lstStyle/>
        <a:p>
          <a:r>
            <a:rPr lang="tr-TR" dirty="0" err="1" smtClean="0"/>
            <a:t>Events</a:t>
          </a:r>
          <a:endParaRPr lang="tr-TR" dirty="0"/>
        </a:p>
      </dgm:t>
    </dgm:pt>
    <dgm:pt modelId="{E4D435A0-0C4C-4F0F-98AB-057692BA4D6E}" type="parTrans" cxnId="{9405AE70-A54F-431A-AAF0-25D0FADF341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FB21116D-63A0-41C0-90C0-72D9535D4350}" type="sibTrans" cxnId="{9405AE70-A54F-431A-AAF0-25D0FADF341E}">
      <dgm:prSet/>
      <dgm:spPr/>
      <dgm:t>
        <a:bodyPr/>
        <a:lstStyle/>
        <a:p>
          <a:endParaRPr lang="tr-TR"/>
        </a:p>
      </dgm:t>
    </dgm:pt>
    <dgm:pt modelId="{09413EFD-7060-4588-9408-29CD49E78189}">
      <dgm:prSet/>
      <dgm:spPr/>
      <dgm:t>
        <a:bodyPr/>
        <a:lstStyle/>
        <a:p>
          <a:r>
            <a:rPr lang="tr-TR" dirty="0" err="1" smtClean="0"/>
            <a:t>Community</a:t>
          </a:r>
          <a:endParaRPr lang="tr-TR" dirty="0"/>
        </a:p>
      </dgm:t>
    </dgm:pt>
    <dgm:pt modelId="{F9AEB03E-5DBA-40AD-A4B2-2EFCB7A78A59}" type="parTrans" cxnId="{DE6121B4-FE75-46DF-B6ED-37CEDF3FF2F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17301F0A-3B14-4D8B-BA35-30495EA205DF}" type="sibTrans" cxnId="{DE6121B4-FE75-46DF-B6ED-37CEDF3FF2F0}">
      <dgm:prSet/>
      <dgm:spPr/>
      <dgm:t>
        <a:bodyPr/>
        <a:lstStyle/>
        <a:p>
          <a:endParaRPr lang="tr-TR"/>
        </a:p>
      </dgm:t>
    </dgm:pt>
    <dgm:pt modelId="{94868463-F0E0-4D92-AAD6-E1B29159C41C}">
      <dgm:prSet/>
      <dgm:spPr/>
      <dgm:t>
        <a:bodyPr/>
        <a:lstStyle/>
        <a:p>
          <a:r>
            <a:rPr lang="tr-TR" dirty="0" smtClean="0"/>
            <a:t>Conference</a:t>
          </a:r>
          <a:endParaRPr lang="tr-TR" dirty="0"/>
        </a:p>
      </dgm:t>
    </dgm:pt>
    <dgm:pt modelId="{C04136D7-5B9B-4747-848D-BBFFBF14CCC4}" type="parTrans" cxnId="{78DF0FB8-6F6E-40B3-AC55-EBD830C8EEE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F8E5156F-E1EE-4504-BC91-CB9C183ABE67}" type="sibTrans" cxnId="{78DF0FB8-6F6E-40B3-AC55-EBD830C8EEEE}">
      <dgm:prSet/>
      <dgm:spPr/>
      <dgm:t>
        <a:bodyPr/>
        <a:lstStyle/>
        <a:p>
          <a:endParaRPr lang="tr-TR"/>
        </a:p>
      </dgm:t>
    </dgm:pt>
    <dgm:pt modelId="{2FEE63BE-D086-43FD-B1AA-614A3E35E021}">
      <dgm:prSet/>
      <dgm:spPr/>
      <dgm:t>
        <a:bodyPr/>
        <a:lstStyle/>
        <a:p>
          <a:r>
            <a:rPr lang="tr-TR" dirty="0" err="1" smtClean="0"/>
            <a:t>Scientix</a:t>
          </a:r>
          <a:r>
            <a:rPr lang="tr-TR" dirty="0" smtClean="0"/>
            <a:t> Live</a:t>
          </a:r>
          <a:endParaRPr lang="tr-TR" dirty="0"/>
        </a:p>
      </dgm:t>
    </dgm:pt>
    <dgm:pt modelId="{9D424AAF-DFD2-4BB4-BB8D-62760B1E77B3}" type="parTrans" cxnId="{A1BE0CC6-2A14-4277-97EE-8A53A5C3091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FD72A141-7B7F-459A-A4FA-709F8F5F2049}" type="sibTrans" cxnId="{A1BE0CC6-2A14-4277-97EE-8A53A5C30919}">
      <dgm:prSet/>
      <dgm:spPr/>
      <dgm:t>
        <a:bodyPr/>
        <a:lstStyle/>
        <a:p>
          <a:endParaRPr lang="tr-TR"/>
        </a:p>
      </dgm:t>
    </dgm:pt>
    <dgm:pt modelId="{A9A7D0AB-FEB7-4492-8034-8035FF3E768B}">
      <dgm:prSet/>
      <dgm:spPr/>
      <dgm:t>
        <a:bodyPr/>
        <a:lstStyle/>
        <a:p>
          <a:r>
            <a:rPr lang="tr-TR" dirty="0" err="1" smtClean="0"/>
            <a:t>About</a:t>
          </a:r>
          <a:endParaRPr lang="tr-TR" dirty="0"/>
        </a:p>
      </dgm:t>
    </dgm:pt>
    <dgm:pt modelId="{7367D0F1-3097-4861-A9DD-3C8DE6E1DB55}" type="parTrans" cxnId="{D4D36A31-A1D2-4252-ADC4-74A9C860E9B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A7B9E356-17C8-4242-9421-C5BAB71E129D}" type="sibTrans" cxnId="{D4D36A31-A1D2-4252-ADC4-74A9C860E9B6}">
      <dgm:prSet/>
      <dgm:spPr/>
      <dgm:t>
        <a:bodyPr/>
        <a:lstStyle/>
        <a:p>
          <a:endParaRPr lang="tr-TR"/>
        </a:p>
      </dgm:t>
    </dgm:pt>
    <dgm:pt modelId="{78E2631E-C9BA-4C92-B5C0-7B4CE7E9D32C}" type="pres">
      <dgm:prSet presAssocID="{7C489538-F3BE-4A8F-8B26-0FB24A808D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26420B-FB25-4904-8F8C-B3AD980C211F}" type="pres">
      <dgm:prSet presAssocID="{99060044-18AF-4EC2-8746-CAC0D5955133}" presName="centerShape" presStyleLbl="node0" presStyleIdx="0" presStyleCnt="1" custScaleX="169025" custScaleY="117365"/>
      <dgm:spPr/>
      <dgm:t>
        <a:bodyPr/>
        <a:lstStyle/>
        <a:p>
          <a:endParaRPr lang="tr-TR"/>
        </a:p>
      </dgm:t>
    </dgm:pt>
    <dgm:pt modelId="{286738BA-F137-487D-9A47-6F09FCD1A18F}" type="pres">
      <dgm:prSet presAssocID="{EF968C0F-BFCB-4A90-B345-B14B4E956C59}" presName="parTrans" presStyleLbl="sibTrans2D1" presStyleIdx="0" presStyleCnt="9"/>
      <dgm:spPr/>
      <dgm:t>
        <a:bodyPr/>
        <a:lstStyle/>
        <a:p>
          <a:endParaRPr lang="tr-TR"/>
        </a:p>
      </dgm:t>
    </dgm:pt>
    <dgm:pt modelId="{5A84D234-A611-49F1-8047-A1C2AD8617D5}" type="pres">
      <dgm:prSet presAssocID="{EF968C0F-BFCB-4A90-B345-B14B4E956C59}" presName="connectorText" presStyleLbl="sibTrans2D1" presStyleIdx="0" presStyleCnt="9"/>
      <dgm:spPr/>
      <dgm:t>
        <a:bodyPr/>
        <a:lstStyle/>
        <a:p>
          <a:endParaRPr lang="tr-TR"/>
        </a:p>
      </dgm:t>
    </dgm:pt>
    <dgm:pt modelId="{6EE11B45-D6A0-4A12-B89E-3B4890550D2E}" type="pres">
      <dgm:prSet presAssocID="{A8AA3D49-36F7-48D8-AC20-D9722415ADD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10045B-7DD0-4239-B704-6D30B7639A3D}" type="pres">
      <dgm:prSet presAssocID="{90FFA73F-7C44-4DEB-AAD3-92FF29C53266}" presName="parTrans" presStyleLbl="sibTrans2D1" presStyleIdx="1" presStyleCnt="9"/>
      <dgm:spPr/>
      <dgm:t>
        <a:bodyPr/>
        <a:lstStyle/>
        <a:p>
          <a:endParaRPr lang="tr-TR"/>
        </a:p>
      </dgm:t>
    </dgm:pt>
    <dgm:pt modelId="{E3FB084A-195E-48D2-B63E-3319C1EA6BFC}" type="pres">
      <dgm:prSet presAssocID="{90FFA73F-7C44-4DEB-AAD3-92FF29C53266}" presName="connectorText" presStyleLbl="sibTrans2D1" presStyleIdx="1" presStyleCnt="9"/>
      <dgm:spPr/>
      <dgm:t>
        <a:bodyPr/>
        <a:lstStyle/>
        <a:p>
          <a:endParaRPr lang="tr-TR"/>
        </a:p>
      </dgm:t>
    </dgm:pt>
    <dgm:pt modelId="{6ED91EAA-10BA-4190-B26F-5961C7009BA2}" type="pres">
      <dgm:prSet presAssocID="{3DBBE7B1-2BFE-49C8-A412-776763EDB0C0}" presName="node" presStyleLbl="node1" presStyleIdx="1" presStyleCnt="9" custRadScaleRad="107949" custRadScaleInc="100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D57F70-0C64-4D91-953A-6782DD794D6F}" type="pres">
      <dgm:prSet presAssocID="{6D40AFB7-F9B6-4653-90E8-4A6C22564075}" presName="parTrans" presStyleLbl="sibTrans2D1" presStyleIdx="2" presStyleCnt="9"/>
      <dgm:spPr/>
      <dgm:t>
        <a:bodyPr/>
        <a:lstStyle/>
        <a:p>
          <a:endParaRPr lang="tr-TR"/>
        </a:p>
      </dgm:t>
    </dgm:pt>
    <dgm:pt modelId="{445FA3A9-F648-494C-9067-F5BBC6E29A3E}" type="pres">
      <dgm:prSet presAssocID="{6D40AFB7-F9B6-4653-90E8-4A6C22564075}" presName="connectorText" presStyleLbl="sibTrans2D1" presStyleIdx="2" presStyleCnt="9"/>
      <dgm:spPr/>
      <dgm:t>
        <a:bodyPr/>
        <a:lstStyle/>
        <a:p>
          <a:endParaRPr lang="tr-TR"/>
        </a:p>
      </dgm:t>
    </dgm:pt>
    <dgm:pt modelId="{C794EA2A-896D-45D4-9B4A-6328947A5E49}" type="pres">
      <dgm:prSet presAssocID="{AE3EC09D-386A-4AF3-8F74-886BC8C05E3E}" presName="node" presStyleLbl="node1" presStyleIdx="2" presStyleCnt="9" custRadScaleRad="122286" custRadScaleInc="-237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03B25-BE8D-4D57-98BE-009D8A207553}" type="pres">
      <dgm:prSet presAssocID="{2E17F380-61B0-4CFA-9D8C-14EC6E2FC429}" presName="parTrans" presStyleLbl="sibTrans2D1" presStyleIdx="3" presStyleCnt="9"/>
      <dgm:spPr/>
      <dgm:t>
        <a:bodyPr/>
        <a:lstStyle/>
        <a:p>
          <a:endParaRPr lang="tr-TR"/>
        </a:p>
      </dgm:t>
    </dgm:pt>
    <dgm:pt modelId="{AF73438F-B5E6-4830-B603-5D8A17B5F29A}" type="pres">
      <dgm:prSet presAssocID="{2E17F380-61B0-4CFA-9D8C-14EC6E2FC429}" presName="connectorText" presStyleLbl="sibTrans2D1" presStyleIdx="3" presStyleCnt="9"/>
      <dgm:spPr/>
      <dgm:t>
        <a:bodyPr/>
        <a:lstStyle/>
        <a:p>
          <a:endParaRPr lang="tr-TR"/>
        </a:p>
      </dgm:t>
    </dgm:pt>
    <dgm:pt modelId="{8F54244B-C62A-4531-8BDA-D4EDADB02F0D}" type="pres">
      <dgm:prSet presAssocID="{55495888-CCEF-41AD-961A-A81714F344C5}" presName="node" presStyleLbl="node1" presStyleIdx="3" presStyleCnt="9" custRadScaleRad="117863" custRadScaleInc="-602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A9E844-F98F-4DFB-B298-C19967C6E8E8}" type="pres">
      <dgm:prSet presAssocID="{E4D435A0-0C4C-4F0F-98AB-057692BA4D6E}" presName="parTrans" presStyleLbl="sibTrans2D1" presStyleIdx="4" presStyleCnt="9"/>
      <dgm:spPr/>
      <dgm:t>
        <a:bodyPr/>
        <a:lstStyle/>
        <a:p>
          <a:endParaRPr lang="tr-TR"/>
        </a:p>
      </dgm:t>
    </dgm:pt>
    <dgm:pt modelId="{824C9064-A193-465C-8B1B-22885634AA4A}" type="pres">
      <dgm:prSet presAssocID="{E4D435A0-0C4C-4F0F-98AB-057692BA4D6E}" presName="connectorText" presStyleLbl="sibTrans2D1" presStyleIdx="4" presStyleCnt="9"/>
      <dgm:spPr/>
      <dgm:t>
        <a:bodyPr/>
        <a:lstStyle/>
        <a:p>
          <a:endParaRPr lang="tr-TR"/>
        </a:p>
      </dgm:t>
    </dgm:pt>
    <dgm:pt modelId="{15111540-C3A4-4023-BE3D-2365F3CD7893}" type="pres">
      <dgm:prSet presAssocID="{24561AAD-5F92-4F08-9DDC-DA421C6200FF}" presName="node" presStyleLbl="node1" presStyleIdx="4" presStyleCnt="9" custRadScaleRad="108004" custRadScaleInc="-887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18E469-1917-46D5-9EC1-45FC2C9901A6}" type="pres">
      <dgm:prSet presAssocID="{F9AEB03E-5DBA-40AD-A4B2-2EFCB7A78A59}" presName="parTrans" presStyleLbl="sibTrans2D1" presStyleIdx="5" presStyleCnt="9"/>
      <dgm:spPr/>
      <dgm:t>
        <a:bodyPr/>
        <a:lstStyle/>
        <a:p>
          <a:endParaRPr lang="tr-TR"/>
        </a:p>
      </dgm:t>
    </dgm:pt>
    <dgm:pt modelId="{C85DE192-4BE5-4625-87A0-D5ED1140CD98}" type="pres">
      <dgm:prSet presAssocID="{F9AEB03E-5DBA-40AD-A4B2-2EFCB7A78A59}" presName="connectorText" presStyleLbl="sibTrans2D1" presStyleIdx="5" presStyleCnt="9"/>
      <dgm:spPr/>
      <dgm:t>
        <a:bodyPr/>
        <a:lstStyle/>
        <a:p>
          <a:endParaRPr lang="tr-TR"/>
        </a:p>
      </dgm:t>
    </dgm:pt>
    <dgm:pt modelId="{62454E20-67C1-4CDB-A1F3-C880D3DF3ACE}" type="pres">
      <dgm:prSet presAssocID="{09413EFD-7060-4588-9408-29CD49E78189}" presName="node" presStyleLbl="node1" presStyleIdx="5" presStyleCnt="9" custRadScaleRad="95180" custRadScaleInc="-68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140AB4-121E-4B25-AB84-02AB9399ED76}" type="pres">
      <dgm:prSet presAssocID="{C04136D7-5B9B-4747-848D-BBFFBF14CCC4}" presName="parTrans" presStyleLbl="sibTrans2D1" presStyleIdx="6" presStyleCnt="9"/>
      <dgm:spPr/>
      <dgm:t>
        <a:bodyPr/>
        <a:lstStyle/>
        <a:p>
          <a:endParaRPr lang="tr-TR"/>
        </a:p>
      </dgm:t>
    </dgm:pt>
    <dgm:pt modelId="{3C20CA85-FB73-42F9-A5BE-0B6B1709C9E8}" type="pres">
      <dgm:prSet presAssocID="{C04136D7-5B9B-4747-848D-BBFFBF14CCC4}" presName="connectorText" presStyleLbl="sibTrans2D1" presStyleIdx="6" presStyleCnt="9"/>
      <dgm:spPr/>
      <dgm:t>
        <a:bodyPr/>
        <a:lstStyle/>
        <a:p>
          <a:endParaRPr lang="tr-TR"/>
        </a:p>
      </dgm:t>
    </dgm:pt>
    <dgm:pt modelId="{1E567962-501B-46B4-BEE3-8463819B7BC2}" type="pres">
      <dgm:prSet presAssocID="{94868463-F0E0-4D92-AAD6-E1B29159C41C}" presName="node" presStyleLbl="node1" presStyleIdx="6" presStyleCnt="9" custRadScaleRad="107550" custRadScaleInc="-426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E1FFDC-28ED-4D75-9BDB-38F682473086}" type="pres">
      <dgm:prSet presAssocID="{9D424AAF-DFD2-4BB4-BB8D-62760B1E77B3}" presName="parTrans" presStyleLbl="sibTrans2D1" presStyleIdx="7" presStyleCnt="9"/>
      <dgm:spPr/>
      <dgm:t>
        <a:bodyPr/>
        <a:lstStyle/>
        <a:p>
          <a:endParaRPr lang="tr-TR"/>
        </a:p>
      </dgm:t>
    </dgm:pt>
    <dgm:pt modelId="{ECC2C734-A884-4932-A95E-1A42FEC21E1F}" type="pres">
      <dgm:prSet presAssocID="{9D424AAF-DFD2-4BB4-BB8D-62760B1E77B3}" presName="connectorText" presStyleLbl="sibTrans2D1" presStyleIdx="7" presStyleCnt="9"/>
      <dgm:spPr/>
      <dgm:t>
        <a:bodyPr/>
        <a:lstStyle/>
        <a:p>
          <a:endParaRPr lang="tr-TR"/>
        </a:p>
      </dgm:t>
    </dgm:pt>
    <dgm:pt modelId="{2E50DF80-B92A-4E2C-84C8-1133D7C600AA}" type="pres">
      <dgm:prSet presAssocID="{2FEE63BE-D086-43FD-B1AA-614A3E35E021}" presName="node" presStyleLbl="node1" presStyleIdx="7" presStyleCnt="9" custRadScaleRad="115206" custRadScaleInc="-259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499B9D-11B3-4033-B0BF-8D244E77B00A}" type="pres">
      <dgm:prSet presAssocID="{7367D0F1-3097-4861-A9DD-3C8DE6E1DB55}" presName="parTrans" presStyleLbl="sibTrans2D1" presStyleIdx="8" presStyleCnt="9"/>
      <dgm:spPr/>
      <dgm:t>
        <a:bodyPr/>
        <a:lstStyle/>
        <a:p>
          <a:endParaRPr lang="tr-TR"/>
        </a:p>
      </dgm:t>
    </dgm:pt>
    <dgm:pt modelId="{4EE1926C-FFD6-4AE2-B94D-CFC5AE44E256}" type="pres">
      <dgm:prSet presAssocID="{7367D0F1-3097-4861-A9DD-3C8DE6E1DB55}" presName="connectorText" presStyleLbl="sibTrans2D1" presStyleIdx="8" presStyleCnt="9"/>
      <dgm:spPr/>
      <dgm:t>
        <a:bodyPr/>
        <a:lstStyle/>
        <a:p>
          <a:endParaRPr lang="tr-TR"/>
        </a:p>
      </dgm:t>
    </dgm:pt>
    <dgm:pt modelId="{BBFF41AE-1A95-4987-98B6-F46ADE9CD2BF}" type="pres">
      <dgm:prSet presAssocID="{A9A7D0AB-FEB7-4492-8034-8035FF3E768B}" presName="node" presStyleLbl="node1" presStyleIdx="8" presStyleCnt="9" custRadScaleRad="111898" custRadScaleInc="-321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A0F824A-C7F8-4B7D-9D11-E453BAA4ADAA}" type="presOf" srcId="{90FFA73F-7C44-4DEB-AAD3-92FF29C53266}" destId="{E3FB084A-195E-48D2-B63E-3319C1EA6BFC}" srcOrd="1" destOrd="0" presId="urn:microsoft.com/office/officeart/2005/8/layout/radial5"/>
    <dgm:cxn modelId="{0373A039-3AF6-40E9-A5FE-89EF30D50D22}" type="presOf" srcId="{7367D0F1-3097-4861-A9DD-3C8DE6E1DB55}" destId="{48499B9D-11B3-4033-B0BF-8D244E77B00A}" srcOrd="0" destOrd="0" presId="urn:microsoft.com/office/officeart/2005/8/layout/radial5"/>
    <dgm:cxn modelId="{0B0719B8-D4BF-40E5-AE8C-8BB0C7810871}" type="presOf" srcId="{3DBBE7B1-2BFE-49C8-A412-776763EDB0C0}" destId="{6ED91EAA-10BA-4190-B26F-5961C7009BA2}" srcOrd="0" destOrd="0" presId="urn:microsoft.com/office/officeart/2005/8/layout/radial5"/>
    <dgm:cxn modelId="{095443B6-D51B-44E7-89FA-988E82DCEF7E}" type="presOf" srcId="{EF968C0F-BFCB-4A90-B345-B14B4E956C59}" destId="{286738BA-F137-487D-9A47-6F09FCD1A18F}" srcOrd="0" destOrd="0" presId="urn:microsoft.com/office/officeart/2005/8/layout/radial5"/>
    <dgm:cxn modelId="{9405AE70-A54F-431A-AAF0-25D0FADF341E}" srcId="{99060044-18AF-4EC2-8746-CAC0D5955133}" destId="{24561AAD-5F92-4F08-9DDC-DA421C6200FF}" srcOrd="4" destOrd="0" parTransId="{E4D435A0-0C4C-4F0F-98AB-057692BA4D6E}" sibTransId="{FB21116D-63A0-41C0-90C0-72D9535D4350}"/>
    <dgm:cxn modelId="{8ED53545-E287-4B51-B20A-76CC0FAF4FA9}" type="presOf" srcId="{90FFA73F-7C44-4DEB-AAD3-92FF29C53266}" destId="{8010045B-7DD0-4239-B704-6D30B7639A3D}" srcOrd="0" destOrd="0" presId="urn:microsoft.com/office/officeart/2005/8/layout/radial5"/>
    <dgm:cxn modelId="{2455AA50-E824-4A18-A51C-534F7E529280}" type="presOf" srcId="{7367D0F1-3097-4861-A9DD-3C8DE6E1DB55}" destId="{4EE1926C-FFD6-4AE2-B94D-CFC5AE44E256}" srcOrd="1" destOrd="0" presId="urn:microsoft.com/office/officeart/2005/8/layout/radial5"/>
    <dgm:cxn modelId="{78DF0FB8-6F6E-40B3-AC55-EBD830C8EEEE}" srcId="{99060044-18AF-4EC2-8746-CAC0D5955133}" destId="{94868463-F0E0-4D92-AAD6-E1B29159C41C}" srcOrd="6" destOrd="0" parTransId="{C04136D7-5B9B-4747-848D-BBFFBF14CCC4}" sibTransId="{F8E5156F-E1EE-4504-BC91-CB9C183ABE67}"/>
    <dgm:cxn modelId="{0B5F9FD0-E9E2-4923-BC2C-110A9FBBF138}" srcId="{99060044-18AF-4EC2-8746-CAC0D5955133}" destId="{AE3EC09D-386A-4AF3-8F74-886BC8C05E3E}" srcOrd="2" destOrd="0" parTransId="{6D40AFB7-F9B6-4653-90E8-4A6C22564075}" sibTransId="{FACAEAFA-1FF1-4497-A555-DC5458D200B4}"/>
    <dgm:cxn modelId="{D4683643-C948-45B5-870E-A03C32A18695}" type="presOf" srcId="{9D424AAF-DFD2-4BB4-BB8D-62760B1E77B3}" destId="{ECC2C734-A884-4932-A95E-1A42FEC21E1F}" srcOrd="1" destOrd="0" presId="urn:microsoft.com/office/officeart/2005/8/layout/radial5"/>
    <dgm:cxn modelId="{790E6D81-E85A-482D-BFAA-4A1BC453CF89}" type="presOf" srcId="{55495888-CCEF-41AD-961A-A81714F344C5}" destId="{8F54244B-C62A-4531-8BDA-D4EDADB02F0D}" srcOrd="0" destOrd="0" presId="urn:microsoft.com/office/officeart/2005/8/layout/radial5"/>
    <dgm:cxn modelId="{E1CC85EE-9596-4026-BBBC-759723CFBF33}" type="presOf" srcId="{C04136D7-5B9B-4747-848D-BBFFBF14CCC4}" destId="{3C20CA85-FB73-42F9-A5BE-0B6B1709C9E8}" srcOrd="1" destOrd="0" presId="urn:microsoft.com/office/officeart/2005/8/layout/radial5"/>
    <dgm:cxn modelId="{9061B6F2-F884-4D05-9C56-AF130B72B899}" srcId="{99060044-18AF-4EC2-8746-CAC0D5955133}" destId="{3DBBE7B1-2BFE-49C8-A412-776763EDB0C0}" srcOrd="1" destOrd="0" parTransId="{90FFA73F-7C44-4DEB-AAD3-92FF29C53266}" sibTransId="{2C2F4481-5F7B-41D2-B400-BD98CCF2C575}"/>
    <dgm:cxn modelId="{28DF2D04-0E02-4BA9-B503-F0830178F4A2}" type="presOf" srcId="{6D40AFB7-F9B6-4653-90E8-4A6C22564075}" destId="{445FA3A9-F648-494C-9067-F5BBC6E29A3E}" srcOrd="1" destOrd="0" presId="urn:microsoft.com/office/officeart/2005/8/layout/radial5"/>
    <dgm:cxn modelId="{5769A08E-4CFB-4465-875D-A467E9504EAB}" srcId="{99060044-18AF-4EC2-8746-CAC0D5955133}" destId="{A8AA3D49-36F7-48D8-AC20-D9722415ADDE}" srcOrd="0" destOrd="0" parTransId="{EF968C0F-BFCB-4A90-B345-B14B4E956C59}" sibTransId="{B77B79EF-F63D-4DED-8F70-C3710FAC520A}"/>
    <dgm:cxn modelId="{C74A9523-955F-404D-98B8-8E8AE0002F41}" srcId="{7C489538-F3BE-4A8F-8B26-0FB24A808D25}" destId="{99060044-18AF-4EC2-8746-CAC0D5955133}" srcOrd="0" destOrd="0" parTransId="{F4B532E9-A343-4E79-A621-F9D5E8E91AB0}" sibTransId="{A75E36E2-D689-4602-A18B-493391D575C7}"/>
    <dgm:cxn modelId="{34E37C59-A3AA-4529-80E6-8377F835A0AE}" type="presOf" srcId="{09413EFD-7060-4588-9408-29CD49E78189}" destId="{62454E20-67C1-4CDB-A1F3-C880D3DF3ACE}" srcOrd="0" destOrd="0" presId="urn:microsoft.com/office/officeart/2005/8/layout/radial5"/>
    <dgm:cxn modelId="{622D75BA-05A4-4F9F-BC23-BEE961D66569}" type="presOf" srcId="{F9AEB03E-5DBA-40AD-A4B2-2EFCB7A78A59}" destId="{C85DE192-4BE5-4625-87A0-D5ED1140CD98}" srcOrd="1" destOrd="0" presId="urn:microsoft.com/office/officeart/2005/8/layout/radial5"/>
    <dgm:cxn modelId="{97053A36-D9D1-4447-AB2B-643D32ABAF86}" type="presOf" srcId="{2E17F380-61B0-4CFA-9D8C-14EC6E2FC429}" destId="{E9B03B25-BE8D-4D57-98BE-009D8A207553}" srcOrd="0" destOrd="0" presId="urn:microsoft.com/office/officeart/2005/8/layout/radial5"/>
    <dgm:cxn modelId="{43AF199D-D1F4-4F5A-8A89-89F0BD8EF45B}" type="presOf" srcId="{AE3EC09D-386A-4AF3-8F74-886BC8C05E3E}" destId="{C794EA2A-896D-45D4-9B4A-6328947A5E49}" srcOrd="0" destOrd="0" presId="urn:microsoft.com/office/officeart/2005/8/layout/radial5"/>
    <dgm:cxn modelId="{1151EF67-5136-4428-B821-9C8657898B63}" type="presOf" srcId="{2FEE63BE-D086-43FD-B1AA-614A3E35E021}" destId="{2E50DF80-B92A-4E2C-84C8-1133D7C600AA}" srcOrd="0" destOrd="0" presId="urn:microsoft.com/office/officeart/2005/8/layout/radial5"/>
    <dgm:cxn modelId="{629B06A5-D33F-4B33-92BC-4D00671ED36E}" type="presOf" srcId="{6D40AFB7-F9B6-4653-90E8-4A6C22564075}" destId="{3AD57F70-0C64-4D91-953A-6782DD794D6F}" srcOrd="0" destOrd="0" presId="urn:microsoft.com/office/officeart/2005/8/layout/radial5"/>
    <dgm:cxn modelId="{B52987E5-1062-4950-A2F1-CF744493544D}" type="presOf" srcId="{E4D435A0-0C4C-4F0F-98AB-057692BA4D6E}" destId="{824C9064-A193-465C-8B1B-22885634AA4A}" srcOrd="1" destOrd="0" presId="urn:microsoft.com/office/officeart/2005/8/layout/radial5"/>
    <dgm:cxn modelId="{86506BD1-9FCA-4418-9CEE-8D9D46BD0DEA}" type="presOf" srcId="{EF968C0F-BFCB-4A90-B345-B14B4E956C59}" destId="{5A84D234-A611-49F1-8047-A1C2AD8617D5}" srcOrd="1" destOrd="0" presId="urn:microsoft.com/office/officeart/2005/8/layout/radial5"/>
    <dgm:cxn modelId="{A1BE0CC6-2A14-4277-97EE-8A53A5C30919}" srcId="{99060044-18AF-4EC2-8746-CAC0D5955133}" destId="{2FEE63BE-D086-43FD-B1AA-614A3E35E021}" srcOrd="7" destOrd="0" parTransId="{9D424AAF-DFD2-4BB4-BB8D-62760B1E77B3}" sibTransId="{FD72A141-7B7F-459A-A4FA-709F8F5F2049}"/>
    <dgm:cxn modelId="{270F3E70-AD5B-4541-9E68-0C958847E4F0}" type="presOf" srcId="{9D424AAF-DFD2-4BB4-BB8D-62760B1E77B3}" destId="{75E1FFDC-28ED-4D75-9BDB-38F682473086}" srcOrd="0" destOrd="0" presId="urn:microsoft.com/office/officeart/2005/8/layout/radial5"/>
    <dgm:cxn modelId="{0C792709-7753-4B7C-A6FA-B2C7C4D5B308}" type="presOf" srcId="{7C489538-F3BE-4A8F-8B26-0FB24A808D25}" destId="{78E2631E-C9BA-4C92-B5C0-7B4CE7E9D32C}" srcOrd="0" destOrd="0" presId="urn:microsoft.com/office/officeart/2005/8/layout/radial5"/>
    <dgm:cxn modelId="{1A44B27D-1DC3-47EE-AFB3-BC04E26C5DEC}" type="presOf" srcId="{E4D435A0-0C4C-4F0F-98AB-057692BA4D6E}" destId="{58A9E844-F98F-4DFB-B298-C19967C6E8E8}" srcOrd="0" destOrd="0" presId="urn:microsoft.com/office/officeart/2005/8/layout/radial5"/>
    <dgm:cxn modelId="{D0D04863-6218-4386-B416-C0A21C1F16AC}" type="presOf" srcId="{C04136D7-5B9B-4747-848D-BBFFBF14CCC4}" destId="{54140AB4-121E-4B25-AB84-02AB9399ED76}" srcOrd="0" destOrd="0" presId="urn:microsoft.com/office/officeart/2005/8/layout/radial5"/>
    <dgm:cxn modelId="{296C9520-130C-42A9-BB86-8AD02EE1D519}" type="presOf" srcId="{24561AAD-5F92-4F08-9DDC-DA421C6200FF}" destId="{15111540-C3A4-4023-BE3D-2365F3CD7893}" srcOrd="0" destOrd="0" presId="urn:microsoft.com/office/officeart/2005/8/layout/radial5"/>
    <dgm:cxn modelId="{EA917E0E-877A-48E9-9613-E0CA8E631B63}" type="presOf" srcId="{F9AEB03E-5DBA-40AD-A4B2-2EFCB7A78A59}" destId="{2818E469-1917-46D5-9EC1-45FC2C9901A6}" srcOrd="0" destOrd="0" presId="urn:microsoft.com/office/officeart/2005/8/layout/radial5"/>
    <dgm:cxn modelId="{B47A757E-A1F2-46E8-BBE1-55E9F952F0ED}" type="presOf" srcId="{99060044-18AF-4EC2-8746-CAC0D5955133}" destId="{6A26420B-FB25-4904-8F8C-B3AD980C211F}" srcOrd="0" destOrd="0" presId="urn:microsoft.com/office/officeart/2005/8/layout/radial5"/>
    <dgm:cxn modelId="{E437807F-F25F-4A33-AF13-4A642DFB53FB}" srcId="{99060044-18AF-4EC2-8746-CAC0D5955133}" destId="{55495888-CCEF-41AD-961A-A81714F344C5}" srcOrd="3" destOrd="0" parTransId="{2E17F380-61B0-4CFA-9D8C-14EC6E2FC429}" sibTransId="{24901CEA-CDA0-47D4-BA71-47C4D7E02F00}"/>
    <dgm:cxn modelId="{F6CA3987-1C83-4138-84DA-C7EB4137F9D8}" type="presOf" srcId="{2E17F380-61B0-4CFA-9D8C-14EC6E2FC429}" destId="{AF73438F-B5E6-4830-B603-5D8A17B5F29A}" srcOrd="1" destOrd="0" presId="urn:microsoft.com/office/officeart/2005/8/layout/radial5"/>
    <dgm:cxn modelId="{F78C78B5-4435-44BC-917E-C7945C92F9E3}" type="presOf" srcId="{A9A7D0AB-FEB7-4492-8034-8035FF3E768B}" destId="{BBFF41AE-1A95-4987-98B6-F46ADE9CD2BF}" srcOrd="0" destOrd="0" presId="urn:microsoft.com/office/officeart/2005/8/layout/radial5"/>
    <dgm:cxn modelId="{6D29E493-0906-46B8-8E22-FEED17FE5DF4}" type="presOf" srcId="{94868463-F0E0-4D92-AAD6-E1B29159C41C}" destId="{1E567962-501B-46B4-BEE3-8463819B7BC2}" srcOrd="0" destOrd="0" presId="urn:microsoft.com/office/officeart/2005/8/layout/radial5"/>
    <dgm:cxn modelId="{1EBB7107-CA8A-48CC-9384-934F6A05B344}" type="presOf" srcId="{A8AA3D49-36F7-48D8-AC20-D9722415ADDE}" destId="{6EE11B45-D6A0-4A12-B89E-3B4890550D2E}" srcOrd="0" destOrd="0" presId="urn:microsoft.com/office/officeart/2005/8/layout/radial5"/>
    <dgm:cxn modelId="{DE6121B4-FE75-46DF-B6ED-37CEDF3FF2F0}" srcId="{99060044-18AF-4EC2-8746-CAC0D5955133}" destId="{09413EFD-7060-4588-9408-29CD49E78189}" srcOrd="5" destOrd="0" parTransId="{F9AEB03E-5DBA-40AD-A4B2-2EFCB7A78A59}" sibTransId="{17301F0A-3B14-4D8B-BA35-30495EA205DF}"/>
    <dgm:cxn modelId="{D4D36A31-A1D2-4252-ADC4-74A9C860E9B6}" srcId="{99060044-18AF-4EC2-8746-CAC0D5955133}" destId="{A9A7D0AB-FEB7-4492-8034-8035FF3E768B}" srcOrd="8" destOrd="0" parTransId="{7367D0F1-3097-4861-A9DD-3C8DE6E1DB55}" sibTransId="{A7B9E356-17C8-4242-9421-C5BAB71E129D}"/>
    <dgm:cxn modelId="{D3FCEBF1-B304-48AE-AD14-5D8B49D7588F}" type="presParOf" srcId="{78E2631E-C9BA-4C92-B5C0-7B4CE7E9D32C}" destId="{6A26420B-FB25-4904-8F8C-B3AD980C211F}" srcOrd="0" destOrd="0" presId="urn:microsoft.com/office/officeart/2005/8/layout/radial5"/>
    <dgm:cxn modelId="{824B5454-650E-4B29-A299-291BEED06C03}" type="presParOf" srcId="{78E2631E-C9BA-4C92-B5C0-7B4CE7E9D32C}" destId="{286738BA-F137-487D-9A47-6F09FCD1A18F}" srcOrd="1" destOrd="0" presId="urn:microsoft.com/office/officeart/2005/8/layout/radial5"/>
    <dgm:cxn modelId="{E098877E-E301-41FE-98A5-AC9F72D58F9A}" type="presParOf" srcId="{286738BA-F137-487D-9A47-6F09FCD1A18F}" destId="{5A84D234-A611-49F1-8047-A1C2AD8617D5}" srcOrd="0" destOrd="0" presId="urn:microsoft.com/office/officeart/2005/8/layout/radial5"/>
    <dgm:cxn modelId="{4E4F9F35-EDD9-40E8-941C-AFAB26D5FD60}" type="presParOf" srcId="{78E2631E-C9BA-4C92-B5C0-7B4CE7E9D32C}" destId="{6EE11B45-D6A0-4A12-B89E-3B4890550D2E}" srcOrd="2" destOrd="0" presId="urn:microsoft.com/office/officeart/2005/8/layout/radial5"/>
    <dgm:cxn modelId="{7F451B4A-4A99-41B9-AB94-3E90B19A0E80}" type="presParOf" srcId="{78E2631E-C9BA-4C92-B5C0-7B4CE7E9D32C}" destId="{8010045B-7DD0-4239-B704-6D30B7639A3D}" srcOrd="3" destOrd="0" presId="urn:microsoft.com/office/officeart/2005/8/layout/radial5"/>
    <dgm:cxn modelId="{DED11D20-5ABC-4A5F-AC55-682DC01EAD5B}" type="presParOf" srcId="{8010045B-7DD0-4239-B704-6D30B7639A3D}" destId="{E3FB084A-195E-48D2-B63E-3319C1EA6BFC}" srcOrd="0" destOrd="0" presId="urn:microsoft.com/office/officeart/2005/8/layout/radial5"/>
    <dgm:cxn modelId="{F0FC661A-62B7-4FC7-971F-342D77E24661}" type="presParOf" srcId="{78E2631E-C9BA-4C92-B5C0-7B4CE7E9D32C}" destId="{6ED91EAA-10BA-4190-B26F-5961C7009BA2}" srcOrd="4" destOrd="0" presId="urn:microsoft.com/office/officeart/2005/8/layout/radial5"/>
    <dgm:cxn modelId="{F3D4AB0D-9046-4DC8-8713-676A589EE72B}" type="presParOf" srcId="{78E2631E-C9BA-4C92-B5C0-7B4CE7E9D32C}" destId="{3AD57F70-0C64-4D91-953A-6782DD794D6F}" srcOrd="5" destOrd="0" presId="urn:microsoft.com/office/officeart/2005/8/layout/radial5"/>
    <dgm:cxn modelId="{A6EA6E2B-1428-47EF-9B81-845DD0DB79E4}" type="presParOf" srcId="{3AD57F70-0C64-4D91-953A-6782DD794D6F}" destId="{445FA3A9-F648-494C-9067-F5BBC6E29A3E}" srcOrd="0" destOrd="0" presId="urn:microsoft.com/office/officeart/2005/8/layout/radial5"/>
    <dgm:cxn modelId="{C27CFB8E-38AE-49F7-A6DD-4E80CAE9CD34}" type="presParOf" srcId="{78E2631E-C9BA-4C92-B5C0-7B4CE7E9D32C}" destId="{C794EA2A-896D-45D4-9B4A-6328947A5E49}" srcOrd="6" destOrd="0" presId="urn:microsoft.com/office/officeart/2005/8/layout/radial5"/>
    <dgm:cxn modelId="{B166AD8E-CFF1-47A3-AFCA-D3F98A0E3B2C}" type="presParOf" srcId="{78E2631E-C9BA-4C92-B5C0-7B4CE7E9D32C}" destId="{E9B03B25-BE8D-4D57-98BE-009D8A207553}" srcOrd="7" destOrd="0" presId="urn:microsoft.com/office/officeart/2005/8/layout/radial5"/>
    <dgm:cxn modelId="{B899F6CF-2614-4CE7-900E-A90800F1FEB4}" type="presParOf" srcId="{E9B03B25-BE8D-4D57-98BE-009D8A207553}" destId="{AF73438F-B5E6-4830-B603-5D8A17B5F29A}" srcOrd="0" destOrd="0" presId="urn:microsoft.com/office/officeart/2005/8/layout/radial5"/>
    <dgm:cxn modelId="{1C45CA0A-4E18-4A55-B113-9FB55ED7BF83}" type="presParOf" srcId="{78E2631E-C9BA-4C92-B5C0-7B4CE7E9D32C}" destId="{8F54244B-C62A-4531-8BDA-D4EDADB02F0D}" srcOrd="8" destOrd="0" presId="urn:microsoft.com/office/officeart/2005/8/layout/radial5"/>
    <dgm:cxn modelId="{AF5FB2EB-4B6C-4DD7-92E5-B0B82C0EF0FF}" type="presParOf" srcId="{78E2631E-C9BA-4C92-B5C0-7B4CE7E9D32C}" destId="{58A9E844-F98F-4DFB-B298-C19967C6E8E8}" srcOrd="9" destOrd="0" presId="urn:microsoft.com/office/officeart/2005/8/layout/radial5"/>
    <dgm:cxn modelId="{B34EF71F-F169-469C-AA94-435CCA1C5BD6}" type="presParOf" srcId="{58A9E844-F98F-4DFB-B298-C19967C6E8E8}" destId="{824C9064-A193-465C-8B1B-22885634AA4A}" srcOrd="0" destOrd="0" presId="urn:microsoft.com/office/officeart/2005/8/layout/radial5"/>
    <dgm:cxn modelId="{99397F6B-E38B-440E-A585-B66CF87321EE}" type="presParOf" srcId="{78E2631E-C9BA-4C92-B5C0-7B4CE7E9D32C}" destId="{15111540-C3A4-4023-BE3D-2365F3CD7893}" srcOrd="10" destOrd="0" presId="urn:microsoft.com/office/officeart/2005/8/layout/radial5"/>
    <dgm:cxn modelId="{803BB862-C2BA-43BC-BC53-C7E1856288BB}" type="presParOf" srcId="{78E2631E-C9BA-4C92-B5C0-7B4CE7E9D32C}" destId="{2818E469-1917-46D5-9EC1-45FC2C9901A6}" srcOrd="11" destOrd="0" presId="urn:microsoft.com/office/officeart/2005/8/layout/radial5"/>
    <dgm:cxn modelId="{E17401B5-0C94-4A9C-99D6-C67FCC0911E6}" type="presParOf" srcId="{2818E469-1917-46D5-9EC1-45FC2C9901A6}" destId="{C85DE192-4BE5-4625-87A0-D5ED1140CD98}" srcOrd="0" destOrd="0" presId="urn:microsoft.com/office/officeart/2005/8/layout/radial5"/>
    <dgm:cxn modelId="{2E6A82AE-9A1F-4562-BE14-8980BC89A6C2}" type="presParOf" srcId="{78E2631E-C9BA-4C92-B5C0-7B4CE7E9D32C}" destId="{62454E20-67C1-4CDB-A1F3-C880D3DF3ACE}" srcOrd="12" destOrd="0" presId="urn:microsoft.com/office/officeart/2005/8/layout/radial5"/>
    <dgm:cxn modelId="{4F1745BA-7B98-4D47-A2FA-7D50BB1257CF}" type="presParOf" srcId="{78E2631E-C9BA-4C92-B5C0-7B4CE7E9D32C}" destId="{54140AB4-121E-4B25-AB84-02AB9399ED76}" srcOrd="13" destOrd="0" presId="urn:microsoft.com/office/officeart/2005/8/layout/radial5"/>
    <dgm:cxn modelId="{2F329FED-A379-43BA-8C58-4EEE104D8C7F}" type="presParOf" srcId="{54140AB4-121E-4B25-AB84-02AB9399ED76}" destId="{3C20CA85-FB73-42F9-A5BE-0B6B1709C9E8}" srcOrd="0" destOrd="0" presId="urn:microsoft.com/office/officeart/2005/8/layout/radial5"/>
    <dgm:cxn modelId="{C6FC1513-E746-45DF-965E-F043E3C30EBC}" type="presParOf" srcId="{78E2631E-C9BA-4C92-B5C0-7B4CE7E9D32C}" destId="{1E567962-501B-46B4-BEE3-8463819B7BC2}" srcOrd="14" destOrd="0" presId="urn:microsoft.com/office/officeart/2005/8/layout/radial5"/>
    <dgm:cxn modelId="{3147F983-B8A9-4054-A3AE-4C8E57423010}" type="presParOf" srcId="{78E2631E-C9BA-4C92-B5C0-7B4CE7E9D32C}" destId="{75E1FFDC-28ED-4D75-9BDB-38F682473086}" srcOrd="15" destOrd="0" presId="urn:microsoft.com/office/officeart/2005/8/layout/radial5"/>
    <dgm:cxn modelId="{1A07764A-DC60-418E-B7B9-9427015849AD}" type="presParOf" srcId="{75E1FFDC-28ED-4D75-9BDB-38F682473086}" destId="{ECC2C734-A884-4932-A95E-1A42FEC21E1F}" srcOrd="0" destOrd="0" presId="urn:microsoft.com/office/officeart/2005/8/layout/radial5"/>
    <dgm:cxn modelId="{46FC7B4E-293D-4416-8879-DF9259FE93BD}" type="presParOf" srcId="{78E2631E-C9BA-4C92-B5C0-7B4CE7E9D32C}" destId="{2E50DF80-B92A-4E2C-84C8-1133D7C600AA}" srcOrd="16" destOrd="0" presId="urn:microsoft.com/office/officeart/2005/8/layout/radial5"/>
    <dgm:cxn modelId="{F480719C-B82A-4D3E-8435-63B53E7FA489}" type="presParOf" srcId="{78E2631E-C9BA-4C92-B5C0-7B4CE7E9D32C}" destId="{48499B9D-11B3-4033-B0BF-8D244E77B00A}" srcOrd="17" destOrd="0" presId="urn:microsoft.com/office/officeart/2005/8/layout/radial5"/>
    <dgm:cxn modelId="{62D003C3-D8B2-4419-8E34-EA96CB55373D}" type="presParOf" srcId="{48499B9D-11B3-4033-B0BF-8D244E77B00A}" destId="{4EE1926C-FFD6-4AE2-B94D-CFC5AE44E256}" srcOrd="0" destOrd="0" presId="urn:microsoft.com/office/officeart/2005/8/layout/radial5"/>
    <dgm:cxn modelId="{B682D313-9C2E-48BA-85B8-DDF37B34856B}" type="presParOf" srcId="{78E2631E-C9BA-4C92-B5C0-7B4CE7E9D32C}" destId="{BBFF41AE-1A95-4987-98B6-F46ADE9CD2B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420B-FB25-4904-8F8C-B3AD980C211F}">
      <dsp:nvSpPr>
        <dsp:cNvPr id="0" name=""/>
        <dsp:cNvSpPr/>
      </dsp:nvSpPr>
      <dsp:spPr>
        <a:xfrm>
          <a:off x="3269132" y="2082465"/>
          <a:ext cx="2605734" cy="180933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http://www.scientix.eu/</a:t>
          </a:r>
          <a:endParaRPr lang="tr-TR" sz="1400" kern="1200" dirty="0"/>
        </a:p>
      </dsp:txBody>
      <dsp:txXfrm>
        <a:off x="3650733" y="2347435"/>
        <a:ext cx="1842532" cy="1279390"/>
      </dsp:txXfrm>
    </dsp:sp>
    <dsp:sp modelId="{286738BA-F137-487D-9A47-6F09FCD1A18F}">
      <dsp:nvSpPr>
        <dsp:cNvPr id="0" name=""/>
        <dsp:cNvSpPr/>
      </dsp:nvSpPr>
      <dsp:spPr>
        <a:xfrm rot="16200000">
          <a:off x="4352879" y="1419356"/>
          <a:ext cx="438241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4418615" y="1589923"/>
        <a:ext cx="306769" cy="314491"/>
      </dsp:txXfrm>
    </dsp:sp>
    <dsp:sp modelId="{6EE11B45-D6A0-4A12-B89E-3B4890550D2E}">
      <dsp:nvSpPr>
        <dsp:cNvPr id="0" name=""/>
        <dsp:cNvSpPr/>
      </dsp:nvSpPr>
      <dsp:spPr>
        <a:xfrm>
          <a:off x="3955349" y="22292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Home</a:t>
          </a:r>
          <a:endParaRPr lang="tr-TR" sz="1300" kern="1200" dirty="0"/>
        </a:p>
      </dsp:txBody>
      <dsp:txXfrm>
        <a:off x="4135962" y="202905"/>
        <a:ext cx="872075" cy="872075"/>
      </dsp:txXfrm>
    </dsp:sp>
    <dsp:sp modelId="{8010045B-7DD0-4239-B704-6D30B7639A3D}">
      <dsp:nvSpPr>
        <dsp:cNvPr id="0" name=""/>
        <dsp:cNvSpPr/>
      </dsp:nvSpPr>
      <dsp:spPr>
        <a:xfrm rot="18721152">
          <a:off x="5315860" y="1638924"/>
          <a:ext cx="469509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339144" y="1796076"/>
        <a:ext cx="328656" cy="314491"/>
      </dsp:txXfrm>
    </dsp:sp>
    <dsp:sp modelId="{6ED91EAA-10BA-4190-B26F-5961C7009BA2}">
      <dsp:nvSpPr>
        <dsp:cNvPr id="0" name=""/>
        <dsp:cNvSpPr/>
      </dsp:nvSpPr>
      <dsp:spPr>
        <a:xfrm>
          <a:off x="5652122" y="487291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News</a:t>
          </a:r>
          <a:endParaRPr lang="tr-TR" sz="1300" kern="1200" dirty="0"/>
        </a:p>
      </dsp:txBody>
      <dsp:txXfrm>
        <a:off x="5832735" y="667904"/>
        <a:ext cx="872075" cy="872075"/>
      </dsp:txXfrm>
    </dsp:sp>
    <dsp:sp modelId="{3AD57F70-0C64-4D91-953A-6782DD794D6F}">
      <dsp:nvSpPr>
        <dsp:cNvPr id="0" name=""/>
        <dsp:cNvSpPr/>
      </dsp:nvSpPr>
      <dsp:spPr>
        <a:xfrm rot="20715036">
          <a:off x="5993262" y="2281458"/>
          <a:ext cx="527402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995853" y="2406306"/>
        <a:ext cx="370156" cy="314491"/>
      </dsp:txXfrm>
    </dsp:sp>
    <dsp:sp modelId="{C794EA2A-896D-45D4-9B4A-6328947A5E49}">
      <dsp:nvSpPr>
        <dsp:cNvPr id="0" name=""/>
        <dsp:cNvSpPr/>
      </dsp:nvSpPr>
      <dsp:spPr>
        <a:xfrm>
          <a:off x="6732233" y="1639418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Projects</a:t>
          </a:r>
          <a:endParaRPr lang="tr-TR" sz="1300" kern="1200" dirty="0"/>
        </a:p>
      </dsp:txBody>
      <dsp:txXfrm>
        <a:off x="6912846" y="1820031"/>
        <a:ext cx="872075" cy="872075"/>
      </dsp:txXfrm>
    </dsp:sp>
    <dsp:sp modelId="{E9B03B25-BE8D-4D57-98BE-009D8A207553}">
      <dsp:nvSpPr>
        <dsp:cNvPr id="0" name=""/>
        <dsp:cNvSpPr/>
      </dsp:nvSpPr>
      <dsp:spPr>
        <a:xfrm rot="1077216">
          <a:off x="5931337" y="3243644"/>
          <a:ext cx="482255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934859" y="3326177"/>
        <a:ext cx="337579" cy="314491"/>
      </dsp:txXfrm>
    </dsp:sp>
    <dsp:sp modelId="{8F54244B-C62A-4531-8BDA-D4EDADB02F0D}">
      <dsp:nvSpPr>
        <dsp:cNvPr id="0" name=""/>
        <dsp:cNvSpPr/>
      </dsp:nvSpPr>
      <dsp:spPr>
        <a:xfrm>
          <a:off x="6588227" y="3223596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Resources</a:t>
          </a:r>
          <a:endParaRPr lang="tr-TR" sz="1300" kern="1200" dirty="0"/>
        </a:p>
      </dsp:txBody>
      <dsp:txXfrm>
        <a:off x="6768840" y="3404209"/>
        <a:ext cx="872075" cy="872075"/>
      </dsp:txXfrm>
    </dsp:sp>
    <dsp:sp modelId="{58A9E844-F98F-4DFB-B298-C19967C6E8E8}">
      <dsp:nvSpPr>
        <dsp:cNvPr id="0" name=""/>
        <dsp:cNvSpPr/>
      </dsp:nvSpPr>
      <dsp:spPr>
        <a:xfrm rot="3134856">
          <a:off x="5218117" y="3871470"/>
          <a:ext cx="483220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246222" y="3918991"/>
        <a:ext cx="338254" cy="314491"/>
      </dsp:txXfrm>
    </dsp:sp>
    <dsp:sp modelId="{15111540-C3A4-4023-BE3D-2365F3CD7893}">
      <dsp:nvSpPr>
        <dsp:cNvPr id="0" name=""/>
        <dsp:cNvSpPr/>
      </dsp:nvSpPr>
      <dsp:spPr>
        <a:xfrm>
          <a:off x="5508099" y="4375711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Events</a:t>
          </a:r>
          <a:endParaRPr lang="tr-TR" sz="1300" kern="1200" dirty="0"/>
        </a:p>
      </dsp:txBody>
      <dsp:txXfrm>
        <a:off x="5688712" y="4556324"/>
        <a:ext cx="872075" cy="872075"/>
      </dsp:txXfrm>
    </dsp:sp>
    <dsp:sp modelId="{2818E469-1917-46D5-9EC1-45FC2C9901A6}">
      <dsp:nvSpPr>
        <dsp:cNvPr id="0" name=""/>
        <dsp:cNvSpPr/>
      </dsp:nvSpPr>
      <dsp:spPr>
        <a:xfrm rot="5781384">
          <a:off x="4244992" y="3969645"/>
          <a:ext cx="376726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4307757" y="4018314"/>
        <a:ext cx="263708" cy="314491"/>
      </dsp:txXfrm>
    </dsp:sp>
    <dsp:sp modelId="{62454E20-67C1-4CDB-A1F3-C880D3DF3ACE}">
      <dsp:nvSpPr>
        <dsp:cNvPr id="0" name=""/>
        <dsp:cNvSpPr/>
      </dsp:nvSpPr>
      <dsp:spPr>
        <a:xfrm>
          <a:off x="3707905" y="4591744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Community</a:t>
          </a:r>
          <a:endParaRPr lang="tr-TR" sz="1300" kern="1200" dirty="0"/>
        </a:p>
      </dsp:txBody>
      <dsp:txXfrm>
        <a:off x="3888518" y="4772357"/>
        <a:ext cx="872075" cy="872075"/>
      </dsp:txXfrm>
    </dsp:sp>
    <dsp:sp modelId="{54140AB4-121E-4B25-AB84-02AB9399ED76}">
      <dsp:nvSpPr>
        <dsp:cNvPr id="0" name=""/>
        <dsp:cNvSpPr/>
      </dsp:nvSpPr>
      <dsp:spPr>
        <a:xfrm rot="8488188">
          <a:off x="3191027" y="3652897"/>
          <a:ext cx="431548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3306398" y="3717405"/>
        <a:ext cx="302084" cy="314491"/>
      </dsp:txXfrm>
    </dsp:sp>
    <dsp:sp modelId="{1E567962-501B-46B4-BEE3-8463819B7BC2}">
      <dsp:nvSpPr>
        <dsp:cNvPr id="0" name=""/>
        <dsp:cNvSpPr/>
      </dsp:nvSpPr>
      <dsp:spPr>
        <a:xfrm>
          <a:off x="1979720" y="3943666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Conference</a:t>
          </a:r>
          <a:endParaRPr lang="tr-TR" sz="1300" kern="1200" dirty="0"/>
        </a:p>
      </dsp:txBody>
      <dsp:txXfrm>
        <a:off x="2160333" y="4124279"/>
        <a:ext cx="872075" cy="872075"/>
      </dsp:txXfrm>
    </dsp:sp>
    <dsp:sp modelId="{75E1FFDC-28ED-4D75-9BDB-38F682473086}">
      <dsp:nvSpPr>
        <dsp:cNvPr id="0" name=""/>
        <dsp:cNvSpPr/>
      </dsp:nvSpPr>
      <dsp:spPr>
        <a:xfrm rot="11088816">
          <a:off x="2686986" y="2583958"/>
          <a:ext cx="419035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2812474" y="2694063"/>
        <a:ext cx="293325" cy="314491"/>
      </dsp:txXfrm>
    </dsp:sp>
    <dsp:sp modelId="{2E50DF80-B92A-4E2C-84C8-1133D7C600AA}">
      <dsp:nvSpPr>
        <dsp:cNvPr id="0" name=""/>
        <dsp:cNvSpPr/>
      </dsp:nvSpPr>
      <dsp:spPr>
        <a:xfrm>
          <a:off x="1259637" y="2143470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Scientix</a:t>
          </a:r>
          <a:r>
            <a:rPr lang="tr-TR" sz="1300" kern="1200" dirty="0" smtClean="0"/>
            <a:t> Live</a:t>
          </a:r>
          <a:endParaRPr lang="tr-TR" sz="1300" kern="1200" dirty="0"/>
        </a:p>
      </dsp:txBody>
      <dsp:txXfrm>
        <a:off x="1440250" y="2324083"/>
        <a:ext cx="872075" cy="872075"/>
      </dsp:txXfrm>
    </dsp:sp>
    <dsp:sp modelId="{48499B9D-11B3-4033-B0BF-8D244E77B00A}">
      <dsp:nvSpPr>
        <dsp:cNvPr id="0" name=""/>
        <dsp:cNvSpPr/>
      </dsp:nvSpPr>
      <dsp:spPr>
        <a:xfrm rot="13414464">
          <a:off x="3217911" y="1676446"/>
          <a:ext cx="503913" cy="524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3348259" y="1833379"/>
        <a:ext cx="352739" cy="314491"/>
      </dsp:txXfrm>
    </dsp:sp>
    <dsp:sp modelId="{BBFF41AE-1A95-4987-98B6-F46ADE9CD2BF}">
      <dsp:nvSpPr>
        <dsp:cNvPr id="0" name=""/>
        <dsp:cNvSpPr/>
      </dsp:nvSpPr>
      <dsp:spPr>
        <a:xfrm>
          <a:off x="2051724" y="559303"/>
          <a:ext cx="1233301" cy="123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About</a:t>
          </a:r>
          <a:endParaRPr lang="tr-TR" sz="1300" kern="1200" dirty="0"/>
        </a:p>
      </dsp:txBody>
      <dsp:txXfrm>
        <a:off x="2232337" y="739916"/>
        <a:ext cx="872075" cy="87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6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35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9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14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50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85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26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19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19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8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2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CB77-FC18-4778-A58F-2C1024F93C8F}" type="datetimeFigureOut">
              <a:rPr lang="tr-TR" smtClean="0"/>
              <a:t>23.06.2017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92D8-3EF7-4FA8-83F9-050B622D7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27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cientix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rscientix@gmail.com" TargetMode="External"/><Relationship Id="rId2" Type="http://schemas.openxmlformats.org/officeDocument/2006/relationships/hyperlink" Target="mailto:scientix@meb.gov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gueda.gras@eun.org" TargetMode="External"/><Relationship Id="rId5" Type="http://schemas.openxmlformats.org/officeDocument/2006/relationships/hyperlink" Target="https://twitter.com/ScientixTurkey" TargetMode="External"/><Relationship Id="rId4" Type="http://schemas.openxmlformats.org/officeDocument/2006/relationships/hyperlink" Target="https://www.facebook.com/groups/ScientixTurkiy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19672" y="2656116"/>
            <a:ext cx="6400800" cy="2304256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Avrupa’da Fen Eğitimi için Topluluk</a:t>
            </a:r>
          </a:p>
          <a:p>
            <a:r>
              <a:rPr lang="tr-TR" dirty="0" smtClean="0">
                <a:solidFill>
                  <a:srgbClr val="FF0000"/>
                </a:solidFill>
                <a:hlinkClick r:id="rId2"/>
              </a:rPr>
              <a:t>www.scientix.eu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3" descr="C:\Users\Murat YATAGAN.KARANFILALANI\Desktop\Scientix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4014939" cy="21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urat YATAGAN.KARANFILALANI\Desktop\İlkay gelenler\HLM\Hierarchical Linear Models of Teacher Effectiveness - Joseph Robert Prather - Google Books_files\logo_M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36" y="5662829"/>
            <a:ext cx="793748" cy="7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282040" y="63294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 smtClean="0"/>
              <a:t>Yenilik ve Eğitim Teknolojileri Genel Müdürlüğü </a:t>
            </a:r>
            <a:endParaRPr lang="tr-TR" sz="1000" b="1" dirty="0"/>
          </a:p>
        </p:txBody>
      </p:sp>
      <p:pic>
        <p:nvPicPr>
          <p:cNvPr id="1026" name="Picture 2" descr="http://www.dgidc.min-edu.pt/data/dgidc/erte/noticias/European-Schooln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4" y="5786634"/>
            <a:ext cx="1820696" cy="9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0" y="5344611"/>
            <a:ext cx="4896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work</a:t>
            </a:r>
            <a:r>
              <a:rPr lang="tr-TR" sz="1200" dirty="0" smtClean="0"/>
              <a:t> </a:t>
            </a:r>
            <a:r>
              <a:rPr lang="tr-TR" sz="1200" dirty="0" err="1" smtClean="0"/>
              <a:t>presented</a:t>
            </a:r>
            <a:r>
              <a:rPr lang="tr-TR" sz="1200" dirty="0" smtClean="0"/>
              <a:t>  in </a:t>
            </a:r>
            <a:r>
              <a:rPr lang="tr-TR" sz="1200" dirty="0" err="1" smtClean="0"/>
              <a:t>this</a:t>
            </a:r>
            <a:r>
              <a:rPr lang="tr-TR" sz="1200" dirty="0" smtClean="0"/>
              <a:t> </a:t>
            </a:r>
            <a:r>
              <a:rPr lang="tr-TR" sz="1200" dirty="0" err="1" smtClean="0"/>
              <a:t>document</a:t>
            </a:r>
            <a:r>
              <a:rPr lang="tr-TR" sz="1200" dirty="0" smtClean="0"/>
              <a:t>/workshop is </a:t>
            </a:r>
            <a:r>
              <a:rPr lang="tr-TR" sz="1200" dirty="0" err="1" smtClean="0"/>
              <a:t>supported</a:t>
            </a:r>
            <a:r>
              <a:rPr lang="tr-TR" sz="1200" dirty="0" smtClean="0"/>
              <a:t> </a:t>
            </a:r>
            <a:r>
              <a:rPr lang="tr-TR" sz="1200" dirty="0" err="1" smtClean="0"/>
              <a:t>by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European</a:t>
            </a:r>
            <a:r>
              <a:rPr lang="tr-TR" sz="1200" dirty="0" smtClean="0"/>
              <a:t> </a:t>
            </a:r>
            <a:r>
              <a:rPr lang="tr-TR" sz="1200" dirty="0" err="1" smtClean="0"/>
              <a:t>Comission’s</a:t>
            </a:r>
            <a:r>
              <a:rPr lang="tr-TR" sz="1200" dirty="0" smtClean="0"/>
              <a:t> FP7 </a:t>
            </a:r>
            <a:r>
              <a:rPr lang="tr-TR" sz="1200" dirty="0" err="1" smtClean="0"/>
              <a:t>programme</a:t>
            </a:r>
            <a:r>
              <a:rPr lang="tr-TR" sz="1200" dirty="0" smtClean="0"/>
              <a:t> – </a:t>
            </a:r>
            <a:r>
              <a:rPr lang="tr-TR" sz="1200" dirty="0" err="1" smtClean="0"/>
              <a:t>project</a:t>
            </a:r>
            <a:r>
              <a:rPr lang="tr-TR" sz="1200" dirty="0" smtClean="0"/>
              <a:t> </a:t>
            </a:r>
            <a:r>
              <a:rPr lang="tr-TR" sz="1200" dirty="0" err="1" smtClean="0"/>
              <a:t>Scientix</a:t>
            </a:r>
            <a:r>
              <a:rPr lang="tr-TR" sz="1200" dirty="0" smtClean="0"/>
              <a:t> 2 (Grant </a:t>
            </a:r>
            <a:r>
              <a:rPr lang="tr-TR" sz="1200" dirty="0" err="1" smtClean="0"/>
              <a:t>agreement</a:t>
            </a:r>
            <a:r>
              <a:rPr lang="tr-TR" sz="1200" dirty="0" smtClean="0"/>
              <a:t>  N. 337250), </a:t>
            </a:r>
            <a:r>
              <a:rPr lang="tr-TR" sz="1200" dirty="0" err="1" smtClean="0"/>
              <a:t>coordinated</a:t>
            </a:r>
            <a:r>
              <a:rPr lang="tr-TR" sz="1200" dirty="0" smtClean="0"/>
              <a:t> </a:t>
            </a:r>
            <a:r>
              <a:rPr lang="tr-TR" sz="1200" dirty="0" err="1" smtClean="0"/>
              <a:t>by</a:t>
            </a:r>
            <a:r>
              <a:rPr lang="tr-TR" sz="1200" dirty="0" smtClean="0"/>
              <a:t> </a:t>
            </a:r>
            <a:r>
              <a:rPr lang="tr-TR" sz="1200" dirty="0" err="1" smtClean="0"/>
              <a:t>European</a:t>
            </a:r>
            <a:r>
              <a:rPr lang="tr-TR" sz="1200" dirty="0" smtClean="0"/>
              <a:t> </a:t>
            </a:r>
            <a:r>
              <a:rPr lang="tr-TR" sz="1200" dirty="0" err="1" smtClean="0"/>
              <a:t>Schoolnet</a:t>
            </a:r>
            <a:r>
              <a:rPr lang="tr-TR" sz="1200" dirty="0" smtClean="0"/>
              <a:t> (EUN).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content</a:t>
            </a:r>
            <a:r>
              <a:rPr lang="tr-TR" sz="1200" dirty="0" smtClean="0"/>
              <a:t> of </a:t>
            </a:r>
            <a:r>
              <a:rPr lang="tr-TR" sz="1200" dirty="0" err="1" smtClean="0"/>
              <a:t>this</a:t>
            </a:r>
            <a:r>
              <a:rPr lang="tr-TR" sz="1200" dirty="0" smtClean="0"/>
              <a:t> </a:t>
            </a:r>
            <a:r>
              <a:rPr lang="tr-TR" sz="1200" dirty="0" err="1" smtClean="0"/>
              <a:t>document</a:t>
            </a:r>
            <a:r>
              <a:rPr lang="tr-TR" sz="1200" dirty="0" smtClean="0"/>
              <a:t>/workshop is </a:t>
            </a:r>
            <a:r>
              <a:rPr lang="tr-TR" sz="1200" dirty="0" err="1" smtClean="0"/>
              <a:t>the</a:t>
            </a:r>
            <a:r>
              <a:rPr lang="tr-TR" sz="1200" dirty="0" smtClean="0"/>
              <a:t> sole </a:t>
            </a:r>
            <a:r>
              <a:rPr lang="tr-TR" sz="1200" dirty="0" err="1" smtClean="0"/>
              <a:t>responsibility</a:t>
            </a:r>
            <a:r>
              <a:rPr lang="tr-TR" sz="1200" dirty="0" smtClean="0"/>
              <a:t> of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organizer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it </a:t>
            </a:r>
            <a:r>
              <a:rPr lang="tr-TR" sz="1200" dirty="0" err="1" smtClean="0"/>
              <a:t>does</a:t>
            </a:r>
            <a:r>
              <a:rPr lang="tr-TR" sz="1200" dirty="0" smtClean="0"/>
              <a:t> not </a:t>
            </a:r>
            <a:r>
              <a:rPr lang="tr-TR" sz="1200" dirty="0" err="1" smtClean="0"/>
              <a:t>represent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opinion</a:t>
            </a:r>
            <a:r>
              <a:rPr lang="tr-TR" sz="1200" dirty="0" smtClean="0"/>
              <a:t> of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European</a:t>
            </a:r>
            <a:r>
              <a:rPr lang="tr-TR" sz="1200" dirty="0" smtClean="0"/>
              <a:t> </a:t>
            </a:r>
            <a:r>
              <a:rPr lang="tr-TR" sz="1200" dirty="0" err="1" smtClean="0"/>
              <a:t>Commission</a:t>
            </a:r>
            <a:r>
              <a:rPr lang="tr-TR" sz="1200" dirty="0" smtClean="0"/>
              <a:t>,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Commission</a:t>
            </a:r>
            <a:r>
              <a:rPr lang="tr-TR" sz="1200" dirty="0" smtClean="0"/>
              <a:t> is not  </a:t>
            </a:r>
            <a:r>
              <a:rPr lang="tr-TR" sz="1200" dirty="0" err="1" smtClean="0"/>
              <a:t>responsible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any</a:t>
            </a:r>
            <a:r>
              <a:rPr lang="tr-TR" sz="1200" dirty="0" smtClean="0"/>
              <a:t> </a:t>
            </a:r>
            <a:r>
              <a:rPr lang="tr-TR" sz="1200" dirty="0" err="1" smtClean="0"/>
              <a:t>use</a:t>
            </a:r>
            <a:r>
              <a:rPr lang="tr-TR" sz="1200" dirty="0" smtClean="0"/>
              <a:t> </a:t>
            </a:r>
            <a:r>
              <a:rPr lang="tr-TR" sz="1200" dirty="0" err="1" smtClean="0"/>
              <a:t>that</a:t>
            </a:r>
            <a:r>
              <a:rPr lang="tr-TR" sz="1200" dirty="0" smtClean="0"/>
              <a:t> </a:t>
            </a:r>
            <a:r>
              <a:rPr lang="tr-TR" sz="1200" dirty="0" err="1" smtClean="0"/>
              <a:t>might</a:t>
            </a:r>
            <a:r>
              <a:rPr lang="tr-TR" sz="1200" dirty="0" smtClean="0"/>
              <a:t> be </a:t>
            </a:r>
            <a:r>
              <a:rPr lang="tr-TR" sz="1200" dirty="0" err="1" smtClean="0"/>
              <a:t>made</a:t>
            </a:r>
            <a:r>
              <a:rPr lang="tr-TR" sz="1200" dirty="0" smtClean="0"/>
              <a:t> of </a:t>
            </a:r>
            <a:r>
              <a:rPr lang="tr-TR" sz="1200" dirty="0" err="1" smtClean="0"/>
              <a:t>information</a:t>
            </a:r>
            <a:r>
              <a:rPr lang="tr-TR" sz="1200" dirty="0" smtClean="0"/>
              <a:t> </a:t>
            </a:r>
            <a:r>
              <a:rPr lang="tr-TR" sz="1200" dirty="0" err="1" smtClean="0"/>
              <a:t>contained</a:t>
            </a:r>
            <a:r>
              <a:rPr lang="tr-TR" sz="1200" dirty="0" smtClean="0"/>
              <a:t> </a:t>
            </a:r>
            <a:r>
              <a:rPr lang="tr-TR" sz="1200" dirty="0" err="1" smtClean="0"/>
              <a:t>herein</a:t>
            </a:r>
            <a:r>
              <a:rPr lang="tr-TR" sz="1200" dirty="0" smtClean="0"/>
              <a:t>.  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9124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0"/>
            <a:ext cx="6336704" cy="56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7308304" y="0"/>
            <a:ext cx="1833704" cy="476672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News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1916832"/>
            <a:ext cx="4211960" cy="172819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4211960" y="1628800"/>
            <a:ext cx="2232248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447120" y="1378907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Geçmiş haberler arasında arama yapabilirsiniz.</a:t>
            </a:r>
            <a:endParaRPr lang="tr-TR" sz="1400" dirty="0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796136" y="3933056"/>
            <a:ext cx="650984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6433087" y="4356315"/>
            <a:ext cx="2699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Siz de ülkemizden fen, teknoloji, matematik veya mühendislik eğitimi ile ilgili yayınlanmasını istediğiniz haberleri bildirebilirsiniz. </a:t>
            </a:r>
            <a:endParaRPr lang="tr-TR" sz="1400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5727961" y="3060248"/>
            <a:ext cx="64807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6433087" y="2832009"/>
            <a:ext cx="269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Haberlerin düzenli olarak e-posta adresinize gelmesi için kaydolabilirsiniz.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569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41159" cy="62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7164288" y="0"/>
            <a:ext cx="1977720" cy="476672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Projects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822075" y="1331476"/>
            <a:ext cx="232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Devam eden yada tamamlanmış projeler arasında arama yapabilirsiniz.</a:t>
            </a:r>
            <a:endParaRPr lang="tr-TR" sz="1400" dirty="0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4788024" y="1700808"/>
            <a:ext cx="2053134" cy="5671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107504" y="1700808"/>
            <a:ext cx="4680520" cy="20162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>
            <a:endCxn id="16" idx="1"/>
          </p:cNvCxnSpPr>
          <p:nvPr/>
        </p:nvCxnSpPr>
        <p:spPr>
          <a:xfrm flipV="1">
            <a:off x="6444208" y="3145073"/>
            <a:ext cx="430258" cy="7070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874466" y="2883463"/>
            <a:ext cx="232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Siz de ülkemizden projeleri sisteme kaydedebilirsiniz.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2939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" y="-10438"/>
            <a:ext cx="7029497" cy="5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7164288" y="0"/>
            <a:ext cx="1977720" cy="764704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Event</a:t>
            </a:r>
            <a:r>
              <a:rPr lang="tr-TR" dirty="0" err="1">
                <a:solidFill>
                  <a:srgbClr val="FF0000"/>
                </a:solidFill>
              </a:rPr>
              <a:t>s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6588224" y="3212976"/>
            <a:ext cx="54250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058726" y="2708920"/>
            <a:ext cx="205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Siz de ülkenizde gerçekleşecek olan etkinlikleri rapor edebilirsiniz.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08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5364088" cy="51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07504" y="1700808"/>
            <a:ext cx="3096344" cy="316835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3203848" y="2565566"/>
            <a:ext cx="2232248" cy="2520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5436096" y="2132856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Etkinlik ile ilgili bilgileri ayrıntılı biçimde girmeniz gerekli.</a:t>
            </a:r>
            <a:endParaRPr lang="tr-TR" dirty="0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7164288" y="0"/>
            <a:ext cx="1977720" cy="764704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Event</a:t>
            </a:r>
            <a:r>
              <a:rPr lang="tr-TR" dirty="0" err="1">
                <a:solidFill>
                  <a:srgbClr val="FF0000"/>
                </a:solidFill>
              </a:rPr>
              <a:t>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660232" y="0"/>
            <a:ext cx="2481776" cy="764704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2524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07504" y="1700808"/>
            <a:ext cx="4320480" cy="460851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4427984" y="1628800"/>
            <a:ext cx="2297260" cy="8280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2" y="2016183"/>
            <a:ext cx="3349319" cy="150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6721990" y="844482"/>
            <a:ext cx="2418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Derslerinde kullanabileceğiniz, her yaş grubundan öğrencilere yönelik eğitim materyallerine ulaşabilirsiniz.</a:t>
            </a:r>
            <a:endParaRPr lang="tr-TR" dirty="0"/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462004" y="2870938"/>
            <a:ext cx="3259986" cy="9901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6725244" y="3257981"/>
            <a:ext cx="2418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Arama yaparken, aradığımız kaynağın konu başlığını, dilini ve ilgili olduğu yaş grubunu sınırlandırabiliriz.</a:t>
            </a:r>
            <a:endParaRPr lang="tr-TR" dirty="0"/>
          </a:p>
        </p:txBody>
      </p:sp>
      <p:sp>
        <p:nvSpPr>
          <p:cNvPr id="22" name="Dikdörtgen 21"/>
          <p:cNvSpPr/>
          <p:nvPr/>
        </p:nvSpPr>
        <p:spPr>
          <a:xfrm>
            <a:off x="3807978" y="3195642"/>
            <a:ext cx="500511" cy="19371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5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5" y="0"/>
            <a:ext cx="4657553" cy="67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51520" y="3717032"/>
            <a:ext cx="4320480" cy="20162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endCxn id="9" idx="1"/>
          </p:cNvCxnSpPr>
          <p:nvPr/>
        </p:nvCxnSpPr>
        <p:spPr>
          <a:xfrm flipV="1">
            <a:off x="4572000" y="1874441"/>
            <a:ext cx="720080" cy="20946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5292080" y="1412776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Aradığımız konu başlığı ve yaş grubu ile ilgili seçtiğimiz dilde, var olan eğitim kaynakları sıralanacaktır. 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1763688" y="5157192"/>
            <a:ext cx="27363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4397621" y="4653136"/>
            <a:ext cx="678435" cy="6544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5076056" y="4215898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bölümde bu kaynağın hangi dillerdeki çevirisine ulaşabileceğiniz gösterilmektedir</a:t>
            </a:r>
            <a:r>
              <a:rPr lang="tr-TR" dirty="0" smtClean="0"/>
              <a:t>. Birçok materyalde Türkçe dili desteği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8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5" y="0"/>
            <a:ext cx="4870228" cy="69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47664" y="3789040"/>
            <a:ext cx="31683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5" idx="7"/>
            <a:endCxn id="7" idx="1"/>
          </p:cNvCxnSpPr>
          <p:nvPr/>
        </p:nvCxnSpPr>
        <p:spPr>
          <a:xfrm flipV="1">
            <a:off x="4252022" y="2428439"/>
            <a:ext cx="608010" cy="14344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4860032" y="1412776"/>
            <a:ext cx="4168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Bazı kaynakların altında «</a:t>
            </a:r>
            <a:r>
              <a:rPr lang="tr-TR" dirty="0" err="1" smtClean="0"/>
              <a:t>request</a:t>
            </a:r>
            <a:r>
              <a:rPr lang="tr-TR" dirty="0" smtClean="0"/>
              <a:t> </a:t>
            </a:r>
            <a:r>
              <a:rPr lang="tr-TR" dirty="0" err="1" smtClean="0"/>
              <a:t>translation</a:t>
            </a:r>
            <a:r>
              <a:rPr lang="tr-TR" dirty="0" smtClean="0"/>
              <a:t>» bölümü bulunmaktadır. Bu kaynakların 24 resmi Avrupa dilini çevirisini talep edebiliriz. Çeviri talep edebilmek için </a:t>
            </a:r>
            <a:r>
              <a:rPr lang="tr-TR" dirty="0" err="1" smtClean="0"/>
              <a:t>scientix</a:t>
            </a:r>
            <a:r>
              <a:rPr lang="tr-TR" dirty="0" smtClean="0"/>
              <a:t> </a:t>
            </a:r>
            <a:r>
              <a:rPr lang="tr-TR" dirty="0" err="1" smtClean="0"/>
              <a:t>portalına</a:t>
            </a:r>
            <a:r>
              <a:rPr lang="tr-TR" dirty="0" smtClean="0"/>
              <a:t> üye olmamız gereklidir. </a:t>
            </a:r>
            <a:r>
              <a:rPr lang="tr-TR" dirty="0" smtClean="0"/>
              <a:t>Materyalin Türkçe Diline çevirisini isteyebilirsiniz.</a:t>
            </a:r>
            <a:endParaRPr lang="tr-TR" dirty="0"/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024"/>
            <a:ext cx="6040805" cy="58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259632" y="3429000"/>
            <a:ext cx="2592288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853183" y="1196751"/>
            <a:ext cx="2302264" cy="22685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155447" y="596587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Scientix yoluyla ders materyallerini yanı sıra raporlara ve eğitimlere ulaşabiliriz.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253238" y="2540803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Okul arasında eğitim materyali değişimi sağlayan projeye ulaşmak için tıklayın.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4572000" y="4029164"/>
            <a:ext cx="1008112" cy="3359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/>
          <p:cNvCxnSpPr/>
          <p:nvPr/>
        </p:nvCxnSpPr>
        <p:spPr>
          <a:xfrm flipV="1">
            <a:off x="5580112" y="3140968"/>
            <a:ext cx="648072" cy="10032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55"/>
            <a:ext cx="9181424" cy="48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8740" y="4857865"/>
            <a:ext cx="912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LRE (Learning Resource Exchange) Projesi kapsamında çok sayıda zengin eğitim materyaline ulaşabilirsiniz.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024"/>
            <a:ext cx="6040805" cy="58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267659" y="3170437"/>
            <a:ext cx="277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Öğretmenler ve öğrenciler için çok sayıda </a:t>
            </a:r>
            <a:r>
              <a:rPr lang="tr-TR" dirty="0" err="1" smtClean="0"/>
              <a:t>yenilikci</a:t>
            </a:r>
            <a:r>
              <a:rPr lang="tr-TR" dirty="0" smtClean="0"/>
              <a:t> pedagojik eğitim materyaline ulaşmak için tıklayın.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586420" y="4365104"/>
            <a:ext cx="1065699" cy="16797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5652120" y="3717032"/>
            <a:ext cx="576064" cy="7320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1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Avrupa’daki bazı ve fen ve matematik eğitimi projeler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6323"/>
            <a:ext cx="8334927" cy="562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34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904965" cy="63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904963" y="3170437"/>
            <a:ext cx="223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Öğrencilerinizin yaş </a:t>
            </a:r>
            <a:r>
              <a:rPr lang="tr-TR" dirty="0"/>
              <a:t>g</a:t>
            </a:r>
            <a:r>
              <a:rPr lang="tr-TR" dirty="0" smtClean="0"/>
              <a:t>rubuna uygun eğitim kaynakları için tıklayın.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586420" y="4365104"/>
            <a:ext cx="1785780" cy="93610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endCxn id="6" idx="1"/>
          </p:cNvCxnSpPr>
          <p:nvPr/>
        </p:nvCxnSpPr>
        <p:spPr>
          <a:xfrm flipV="1">
            <a:off x="5652120" y="3770602"/>
            <a:ext cx="1252843" cy="5945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Resources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26"/>
            <a:ext cx="5148064" cy="68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FF0000"/>
                </a:solidFill>
              </a:rPr>
              <a:t>Community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130098" y="764704"/>
            <a:ext cx="4011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Scientix </a:t>
            </a:r>
            <a:r>
              <a:rPr lang="tr-TR" dirty="0" err="1" smtClean="0"/>
              <a:t>Community</a:t>
            </a:r>
            <a:r>
              <a:rPr lang="tr-TR" dirty="0" smtClean="0"/>
              <a:t> sizin tüm Avrupa’daki STEM (fen, teknoloji, mühendislik ve matematik) öğretmenleri ve araştırmacıları ile iletişim kurabilirsiniz.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79512" y="1700808"/>
            <a:ext cx="3096344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75856" y="1998059"/>
            <a:ext cx="1872209" cy="6388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5121115" y="2317485"/>
            <a:ext cx="401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Planladığınız projeler için Avrupa’dan ortaklar arayabilirsiniz yada projelere dahil olabilirsiniz.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107504" y="2996952"/>
            <a:ext cx="3096344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3195448" y="3240815"/>
            <a:ext cx="1954704" cy="3194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5121115" y="3269671"/>
            <a:ext cx="401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Scientix </a:t>
            </a:r>
            <a:r>
              <a:rPr lang="tr-TR" dirty="0" err="1" smtClean="0"/>
              <a:t>portalına</a:t>
            </a:r>
            <a:r>
              <a:rPr lang="tr-TR" dirty="0" smtClean="0"/>
              <a:t> kayıtlı projelere dahil araştırmacı ve öğretmenlerin iletişim kurması için.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107504" y="4221088"/>
            <a:ext cx="3096344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195447" y="4401108"/>
            <a:ext cx="1952618" cy="1800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5150152" y="4401108"/>
            <a:ext cx="401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Tartışmalara katılabilirsiniz.</a:t>
            </a:r>
            <a:endParaRPr lang="tr-TR" dirty="0"/>
          </a:p>
        </p:txBody>
      </p:sp>
      <p:sp>
        <p:nvSpPr>
          <p:cNvPr id="21" name="Dikdörtgen 20"/>
          <p:cNvSpPr/>
          <p:nvPr/>
        </p:nvSpPr>
        <p:spPr>
          <a:xfrm>
            <a:off x="179512" y="5661248"/>
            <a:ext cx="3096344" cy="36004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2" name="Düz Ok Bağlayıcısı 21"/>
          <p:cNvCxnSpPr/>
          <p:nvPr/>
        </p:nvCxnSpPr>
        <p:spPr>
          <a:xfrm flipV="1">
            <a:off x="3267455" y="5517232"/>
            <a:ext cx="1853660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5148065" y="5332566"/>
            <a:ext cx="401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Chat katılabilirsiniz.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1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399"/>
            <a:ext cx="5256584" cy="697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6660232" y="0"/>
            <a:ext cx="2481776" cy="7647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FF0000"/>
                </a:solidFill>
              </a:rPr>
              <a:t>Scientix Live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130098" y="764704"/>
            <a:ext cx="401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bölümde Scientix kapsamında gerçekleştirilen, çalıştay, konferans, on-</a:t>
            </a:r>
            <a:r>
              <a:rPr lang="tr-TR" dirty="0" err="1" smtClean="0"/>
              <a:t>line</a:t>
            </a:r>
            <a:r>
              <a:rPr lang="tr-TR" dirty="0" smtClean="0"/>
              <a:t> eğitim ve projelerdeki gelişmeler hakkında bilgi edinebilirsiniz.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8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smtClean="0"/>
              <a:t>İletişim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dirty="0"/>
              <a:t>http://www.scientix.eu/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Ulusal Bağlantı Noktası:</a:t>
            </a:r>
          </a:p>
          <a:p>
            <a:pPr marL="0" indent="0">
              <a:buNone/>
            </a:pPr>
            <a:r>
              <a:rPr lang="tr-TR" sz="2400" dirty="0" smtClean="0"/>
              <a:t>MEB Yenilik ve Eğitim Teknolojileri Genel Müdürlüğü</a:t>
            </a:r>
          </a:p>
          <a:p>
            <a:pPr marL="0" indent="0">
              <a:buNone/>
            </a:pPr>
            <a:r>
              <a:rPr lang="tr-TR" sz="2400" dirty="0" smtClean="0"/>
              <a:t>E-posta: </a:t>
            </a:r>
            <a:r>
              <a:rPr lang="tr-TR" sz="2400" dirty="0" smtClean="0">
                <a:hlinkClick r:id="rId2"/>
              </a:rPr>
              <a:t>scientix@meb.gov.tr</a:t>
            </a:r>
            <a:r>
              <a:rPr lang="tr-TR" sz="2400" dirty="0" smtClean="0"/>
              <a:t>          </a:t>
            </a:r>
            <a:r>
              <a:rPr lang="tr-TR" sz="2400" dirty="0" smtClean="0">
                <a:hlinkClick r:id="rId3"/>
              </a:rPr>
              <a:t>trscientix@gmail.com</a:t>
            </a:r>
            <a:r>
              <a:rPr lang="tr-TR" sz="2400" dirty="0" smtClean="0"/>
              <a:t>,  </a:t>
            </a:r>
          </a:p>
          <a:p>
            <a:pPr marL="0" indent="0">
              <a:buNone/>
            </a:pPr>
            <a:r>
              <a:rPr lang="tr-TR" sz="2400" dirty="0" smtClean="0"/>
              <a:t>Facebook Grubu: </a:t>
            </a:r>
            <a:r>
              <a:rPr lang="tr-TR" sz="2400" dirty="0">
                <a:hlinkClick r:id="rId4"/>
              </a:rPr>
              <a:t>https://www.facebook.com/groups/ScientixTurkiye</a:t>
            </a:r>
            <a:r>
              <a:rPr lang="tr-TR" sz="2400" dirty="0" smtClean="0">
                <a:hlinkClick r:id="rId4"/>
              </a:rPr>
              <a:t>/</a:t>
            </a:r>
            <a:r>
              <a:rPr lang="tr-TR" sz="2400" dirty="0" smtClean="0"/>
              <a:t>   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Twitter</a:t>
            </a:r>
            <a:r>
              <a:rPr lang="tr-TR" sz="2400" dirty="0"/>
              <a:t> Grubu: </a:t>
            </a:r>
            <a:r>
              <a:rPr lang="tr-TR" sz="2400" dirty="0">
                <a:hlinkClick r:id="rId5"/>
              </a:rPr>
              <a:t>https://</a:t>
            </a:r>
            <a:r>
              <a:rPr lang="tr-TR" sz="2400" dirty="0" smtClean="0">
                <a:hlinkClick r:id="rId5"/>
              </a:rPr>
              <a:t>twitter.com/ScientixTurkey</a:t>
            </a:r>
            <a:r>
              <a:rPr lang="tr-TR" sz="2400" dirty="0" smtClean="0"/>
              <a:t>   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Proje Koordinatörü:</a:t>
            </a:r>
          </a:p>
          <a:p>
            <a:pPr marL="0" indent="0">
              <a:buNone/>
            </a:pPr>
            <a:r>
              <a:rPr lang="tr-TR" sz="2400" dirty="0" smtClean="0"/>
              <a:t>Avrupa Okul Ağı (</a:t>
            </a:r>
            <a:r>
              <a:rPr lang="tr-TR" sz="2400" dirty="0" err="1" smtClean="0"/>
              <a:t>European</a:t>
            </a:r>
            <a:r>
              <a:rPr lang="tr-TR" sz="2400" dirty="0" smtClean="0"/>
              <a:t> School Net-EUN)</a:t>
            </a:r>
          </a:p>
          <a:p>
            <a:pPr marL="0" indent="0">
              <a:buNone/>
            </a:pPr>
            <a:r>
              <a:rPr lang="tr-TR" sz="2400" dirty="0" err="1" smtClean="0"/>
              <a:t>Agueda-Gras</a:t>
            </a:r>
            <a:r>
              <a:rPr lang="tr-TR" sz="2400" dirty="0" smtClean="0"/>
              <a:t> </a:t>
            </a:r>
            <a:r>
              <a:rPr lang="tr-TR" sz="2400" dirty="0" err="1" smtClean="0"/>
              <a:t>Velazquez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hlinkClick r:id="rId6"/>
              </a:rPr>
              <a:t>agueda.gras@eun.org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err="1" smtClean="0"/>
              <a:t>Twitter</a:t>
            </a:r>
            <a:r>
              <a:rPr lang="tr-TR" sz="2400" dirty="0" smtClean="0"/>
              <a:t>: @</a:t>
            </a:r>
            <a:r>
              <a:rPr lang="tr-TR" sz="2400" dirty="0" err="1" smtClean="0"/>
              <a:t>scientix_eu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0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3754760" cy="2304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dirty="0" smtClean="0"/>
              <a:t>Avrupa çapında yapılan projelerin çoğu yeterince bilinmeden, yada proje ile üretilen materyal yada araçlardan sadece projeye katılanların faydalanabildiği bir durumda unutulup gitmektedir.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932040" y="3140968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Scientix projelerin duyurulacağı ve ürünlerinin </a:t>
            </a:r>
            <a:r>
              <a:rPr lang="tr-TR" dirty="0" smtClean="0"/>
              <a:t>paylaşılabileceği </a:t>
            </a:r>
            <a:r>
              <a:rPr lang="tr-TR" dirty="0"/>
              <a:t>bir platform oluşturmaktadır.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Öğretmen ve STEM eğitimcilerinin bilgi ve deneyim paylaşımı için bir araya gelmelerine olanak sağlamaktadır.</a:t>
            </a:r>
          </a:p>
          <a:p>
            <a:endParaRPr lang="tr-TR" dirty="0"/>
          </a:p>
          <a:p>
            <a:r>
              <a:rPr lang="tr-TR" dirty="0" smtClean="0"/>
              <a:t>Öğretmen ve eğitimcilere çok sayıda çevrim içi ve yüz yüze eğitim olanağı sunmaktadır.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http://artpetty.com/wp-content/uploads/2009/11/ch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397210" cy="31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3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tr-TR" dirty="0" err="1" smtClean="0"/>
              <a:t>Scientix</a:t>
            </a:r>
            <a:r>
              <a:rPr lang="tr-TR" dirty="0" smtClean="0"/>
              <a:t> Nedir?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076939571"/>
              </p:ext>
            </p:extLst>
          </p:nvPr>
        </p:nvGraphicFramePr>
        <p:xfrm>
          <a:off x="0" y="997496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86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5" y="0"/>
            <a:ext cx="6156176" cy="57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92280" y="0"/>
            <a:ext cx="2049728" cy="620688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Home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4828761" y="116632"/>
            <a:ext cx="1687455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6516216" y="90872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Scientix</a:t>
            </a:r>
            <a:r>
              <a:rPr lang="tr-TR" dirty="0" smtClean="0"/>
              <a:t> </a:t>
            </a:r>
            <a:r>
              <a:rPr lang="tr-TR" dirty="0" err="1" smtClean="0"/>
              <a:t>portalına</a:t>
            </a:r>
            <a:r>
              <a:rPr lang="tr-TR" dirty="0" smtClean="0"/>
              <a:t> buradan kayıt olabilirsiniz.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00" y="-4272"/>
            <a:ext cx="1779388" cy="17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Düz Ok Bağlayıcısı 13"/>
          <p:cNvCxnSpPr/>
          <p:nvPr/>
        </p:nvCxnSpPr>
        <p:spPr>
          <a:xfrm>
            <a:off x="5076056" y="1370385"/>
            <a:ext cx="1584176" cy="11945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372200" y="256490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Kullanıcı hesabı oluşturmak için tıklayın.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44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5" y="0"/>
            <a:ext cx="6156176" cy="57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8304" y="0"/>
            <a:ext cx="1833704" cy="476672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Home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4283968" y="188640"/>
            <a:ext cx="1862983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6108591" y="476672"/>
            <a:ext cx="31420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Dili değiştirebilirsiniz (şu anda 7 dilde yayında, </a:t>
            </a:r>
            <a:r>
              <a:rPr lang="tr-TR" sz="1400" dirty="0" err="1" smtClean="0"/>
              <a:t>Türkçe’si</a:t>
            </a:r>
            <a:r>
              <a:rPr lang="tr-TR" sz="1400" dirty="0" smtClean="0"/>
              <a:t> yok </a:t>
            </a:r>
            <a:r>
              <a:rPr lang="tr-TR" sz="1400" dirty="0" smtClean="0">
                <a:sym typeface="Wingdings" panose="05000000000000000000" pitchFamily="2" charset="2"/>
              </a:rPr>
              <a:t> Türkçe olması için öğretmenlerimizin </a:t>
            </a:r>
            <a:r>
              <a:rPr lang="tr-TR" sz="1400" b="1" dirty="0" err="1" smtClean="0"/>
              <a:t>agueda.gras</a:t>
            </a:r>
            <a:r>
              <a:rPr lang="tr-TR" sz="1400" b="1" dirty="0"/>
              <a:t>@</a:t>
            </a:r>
            <a:r>
              <a:rPr lang="tr-TR" sz="1400" b="1" dirty="0" smtClean="0"/>
              <a:t> eun.org</a:t>
            </a:r>
            <a:r>
              <a:rPr lang="tr-TR" sz="1400" dirty="0"/>
              <a:t> </a:t>
            </a:r>
            <a:r>
              <a:rPr lang="tr-TR" sz="1400" dirty="0">
                <a:sym typeface="Wingdings" panose="05000000000000000000" pitchFamily="2" charset="2"/>
              </a:rPr>
              <a:t>a</a:t>
            </a:r>
            <a:r>
              <a:rPr lang="tr-TR" sz="1400" dirty="0" smtClean="0">
                <a:sym typeface="Wingdings" panose="05000000000000000000" pitchFamily="2" charset="2"/>
              </a:rPr>
              <a:t>dresinden talep etmeleri gerekiyor</a:t>
            </a:r>
            <a:r>
              <a:rPr lang="tr-TR" sz="1400" dirty="0" smtClean="0"/>
              <a:t>).</a:t>
            </a:r>
            <a:endParaRPr lang="tr-TR" sz="1400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5436095" y="1812106"/>
            <a:ext cx="672497" cy="258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6029352" y="1624180"/>
            <a:ext cx="3142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Buradan ülkemizdeki Ulusal Bağlantısı Noktası, </a:t>
            </a:r>
            <a:r>
              <a:rPr lang="tr-TR" sz="1400" dirty="0" err="1" smtClean="0"/>
              <a:t>Scientix</a:t>
            </a:r>
            <a:r>
              <a:rPr lang="tr-TR" sz="1400" dirty="0" smtClean="0"/>
              <a:t> Temsilcileri ve öğretmen paneline dahil öğretmenlere ulaşabilirsiniz.</a:t>
            </a:r>
            <a:endParaRPr lang="tr-TR" sz="1400" dirty="0"/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5326763" y="2067623"/>
            <a:ext cx="820188" cy="7133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082224" y="2636171"/>
            <a:ext cx="314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Avrupa’da STEM eğitimi ile ilgili genel bilgiler içeren makalelere ulaşabilirsiniz.</a:t>
            </a:r>
            <a:endParaRPr lang="tr-TR" sz="1400" dirty="0"/>
          </a:p>
        </p:txBody>
      </p:sp>
      <p:cxnSp>
        <p:nvCxnSpPr>
          <p:cNvPr id="29" name="Düz Ok Bağlayıcısı 28"/>
          <p:cNvCxnSpPr/>
          <p:nvPr/>
        </p:nvCxnSpPr>
        <p:spPr>
          <a:xfrm>
            <a:off x="5360654" y="2325792"/>
            <a:ext cx="794113" cy="1247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6096353" y="3307044"/>
            <a:ext cx="314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Öğretmenler için son derece faydalı çevrim-içi eğitimlere katılabilirsiniz..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9371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580112" y="0"/>
            <a:ext cx="3561896" cy="476672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Scientix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Moodle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766198" cy="50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55776" y="3933056"/>
            <a:ext cx="1584176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1619672" y="1556792"/>
            <a:ext cx="1368152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51854" y="86226"/>
            <a:ext cx="270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Fen, matematik, mühendislik ve teknoloji eğitiminde kullanabileceğiniz araçlarla ilgili eğitimlere katılabilirsiniz.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555776" y="4085456"/>
            <a:ext cx="1584176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/>
          <p:cNvCxnSpPr>
            <a:stCxn id="5" idx="2"/>
          </p:cNvCxnSpPr>
          <p:nvPr/>
        </p:nvCxnSpPr>
        <p:spPr>
          <a:xfrm flipV="1">
            <a:off x="3347864" y="1556792"/>
            <a:ext cx="648072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2985591" y="4284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Fen</a:t>
            </a:r>
            <a:r>
              <a:rPr lang="tr-TR" dirty="0"/>
              <a:t>, matematik, mühendislik ve teknoloji </a:t>
            </a:r>
            <a:r>
              <a:rPr lang="tr-TR" dirty="0" smtClean="0"/>
              <a:t>öğretmenleri için sınıfta ve sınıf dışında kullanabilecekleri uygulamalar (sunum, eğitim materyali hazırlama vb.) ile ilgili eğitimler içerir.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2555776" y="4237856"/>
            <a:ext cx="1584176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Düz Ok Bağlayıcısı 18"/>
          <p:cNvCxnSpPr/>
          <p:nvPr/>
        </p:nvCxnSpPr>
        <p:spPr>
          <a:xfrm flipV="1">
            <a:off x="4139952" y="2708920"/>
            <a:ext cx="1800200" cy="16444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5868144" y="1844824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Derslerinizde kullanabileceğiniz son derece kullanışlı Web 2.0 araçları ile ilgili eğitimlere katılabilirsiniz.</a:t>
            </a:r>
            <a:endParaRPr lang="tr-TR" dirty="0"/>
          </a:p>
        </p:txBody>
      </p:sp>
      <p:sp>
        <p:nvSpPr>
          <p:cNvPr id="22" name="Dikdörtgen 21"/>
          <p:cNvSpPr/>
          <p:nvPr/>
        </p:nvSpPr>
        <p:spPr>
          <a:xfrm>
            <a:off x="2555776" y="4390256"/>
            <a:ext cx="1584176" cy="14401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4125798" y="3615407"/>
            <a:ext cx="1814354" cy="8468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5895967" y="3153742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Moodle</a:t>
            </a:r>
            <a:r>
              <a:rPr lang="tr-TR" dirty="0" smtClean="0"/>
              <a:t> çevrim-içi eğitim platformunun nasıl kullanılacağı ile ilgili eğitimler içerir.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5834494" y="4381872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Avrupa’da gerçekleşen diğer fen eğitimi projeleri ile ilgili eğitimlere ve iyi örneklere ulaşabilirsiniz.</a:t>
            </a:r>
            <a:endParaRPr lang="tr-TR" dirty="0"/>
          </a:p>
        </p:txBody>
      </p:sp>
      <p:sp>
        <p:nvSpPr>
          <p:cNvPr id="28" name="Dikdörtgen 27"/>
          <p:cNvSpPr/>
          <p:nvPr/>
        </p:nvSpPr>
        <p:spPr>
          <a:xfrm>
            <a:off x="2567900" y="4704198"/>
            <a:ext cx="1557898" cy="52500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Ok Bağlayıcısı 28"/>
          <p:cNvCxnSpPr>
            <a:stCxn id="28" idx="3"/>
          </p:cNvCxnSpPr>
          <p:nvPr/>
        </p:nvCxnSpPr>
        <p:spPr>
          <a:xfrm flipV="1">
            <a:off x="4125798" y="4843537"/>
            <a:ext cx="1770169" cy="1231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" y="0"/>
            <a:ext cx="6156176" cy="57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8304" y="0"/>
            <a:ext cx="1833704" cy="476672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Home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5778151" y="1484784"/>
            <a:ext cx="450033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6031863" y="961564"/>
            <a:ext cx="314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«Bilim: İşte bu tam kız işi», projesinin ayrıntılarına ulaşabilirsiniz. </a:t>
            </a:r>
            <a:endParaRPr lang="tr-TR" sz="1400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5491589" y="2276872"/>
            <a:ext cx="736595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6228185" y="1969676"/>
            <a:ext cx="2915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err="1" smtClean="0"/>
              <a:t>Scientix</a:t>
            </a:r>
            <a:r>
              <a:rPr lang="tr-TR" sz="1400" dirty="0" smtClean="0"/>
              <a:t> ile ilgili en son gelişmelerden haberdar olmak için, e-posta listesine kayıt olunuz. </a:t>
            </a:r>
            <a:endParaRPr lang="tr-TR" sz="1400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935655" y="3429000"/>
            <a:ext cx="585057" cy="916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endCxn id="14" idx="1"/>
          </p:cNvCxnSpPr>
          <p:nvPr/>
        </p:nvCxnSpPr>
        <p:spPr>
          <a:xfrm flipV="1">
            <a:off x="5935655" y="3271291"/>
            <a:ext cx="566119" cy="4332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6501774" y="3009681"/>
            <a:ext cx="264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Sosyal medyada </a:t>
            </a:r>
            <a:r>
              <a:rPr lang="tr-TR" sz="1400" dirty="0" err="1"/>
              <a:t>S</a:t>
            </a:r>
            <a:r>
              <a:rPr lang="tr-TR" sz="1400" dirty="0" err="1" smtClean="0"/>
              <a:t>cientix’i</a:t>
            </a:r>
            <a:r>
              <a:rPr lang="tr-TR" sz="1400" dirty="0" smtClean="0"/>
              <a:t> takip etmek için tıklayın.</a:t>
            </a:r>
            <a:endParaRPr lang="tr-TR" sz="1400" dirty="0"/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5644144" y="5229200"/>
            <a:ext cx="857630" cy="340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504687" y="4967590"/>
            <a:ext cx="264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err="1" smtClean="0"/>
              <a:t>Scientix</a:t>
            </a:r>
            <a:r>
              <a:rPr lang="tr-TR" sz="1400" dirty="0" smtClean="0"/>
              <a:t> </a:t>
            </a:r>
            <a:r>
              <a:rPr lang="tr-TR" sz="1400" dirty="0" err="1" smtClean="0"/>
              <a:t>portalına</a:t>
            </a:r>
            <a:r>
              <a:rPr lang="tr-TR" sz="1400" dirty="0" smtClean="0"/>
              <a:t> en son katılan kişiler listelenir.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54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7308304" y="0"/>
            <a:ext cx="1833704" cy="476672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Home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44" y="-29084"/>
            <a:ext cx="7236876" cy="402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6876255" y="1700808"/>
            <a:ext cx="326484" cy="708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130732" y="1079158"/>
            <a:ext cx="205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Tüm Avrupa’da gerçekleştirilen ulusal ve uluslararası STEM eğitimi ile ilgili etkinliklerin tarihine, yerine ve içeriğine erişebilirsiniz.</a:t>
            </a:r>
            <a:endParaRPr lang="tr-TR" sz="1400" dirty="0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981213" y="3284984"/>
            <a:ext cx="81621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/>
          <p:cNvSpPr/>
          <p:nvPr/>
        </p:nvSpPr>
        <p:spPr>
          <a:xfrm>
            <a:off x="0" y="116632"/>
            <a:ext cx="2339752" cy="316835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35517" y="4509120"/>
            <a:ext cx="2054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Avrupa çapında devam eden projelerin en yenilerine ulaşabilirsiniz.</a:t>
            </a:r>
            <a:endParaRPr lang="tr-TR" sz="1400" dirty="0"/>
          </a:p>
        </p:txBody>
      </p:sp>
      <p:sp>
        <p:nvSpPr>
          <p:cNvPr id="17" name="Dikdörtgen 16"/>
          <p:cNvSpPr/>
          <p:nvPr/>
        </p:nvSpPr>
        <p:spPr>
          <a:xfrm>
            <a:off x="2480386" y="116632"/>
            <a:ext cx="2339752" cy="324036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657910" y="3356992"/>
            <a:ext cx="81621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2712214" y="4585190"/>
            <a:ext cx="2054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 smtClean="0"/>
              <a:t>Avrupa çapında devam eden projeler ile ilgili duyurulara ulaşabilirsiniz.</a:t>
            </a:r>
            <a:endParaRPr lang="tr-TR" sz="1400" dirty="0"/>
          </a:p>
        </p:txBody>
      </p:sp>
      <p:sp>
        <p:nvSpPr>
          <p:cNvPr id="21" name="Dikdörtgen 20"/>
          <p:cNvSpPr/>
          <p:nvPr/>
        </p:nvSpPr>
        <p:spPr>
          <a:xfrm>
            <a:off x="5307470" y="973918"/>
            <a:ext cx="1568785" cy="20162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10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773</Words>
  <Application>Microsoft Office PowerPoint</Application>
  <PresentationFormat>Ekran Gösterisi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Ofis Teması</vt:lpstr>
      <vt:lpstr>PowerPoint Sunusu</vt:lpstr>
      <vt:lpstr>Avrupa’daki bazı ve fen ve matematik eğitimi projeler</vt:lpstr>
      <vt:lpstr>PowerPoint Sunusu</vt:lpstr>
      <vt:lpstr>Scientix Nedir?</vt:lpstr>
      <vt:lpstr>Home</vt:lpstr>
      <vt:lpstr>Home</vt:lpstr>
      <vt:lpstr>Scientix Moodle</vt:lpstr>
      <vt:lpstr>Home</vt:lpstr>
      <vt:lpstr>Home</vt:lpstr>
      <vt:lpstr>News</vt:lpstr>
      <vt:lpstr>Projects</vt:lpstr>
      <vt:lpstr>Events</vt:lpstr>
      <vt:lpstr>Events</vt:lpstr>
      <vt:lpstr>Resources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İletişim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YATAGAN</dc:creator>
  <cp:lastModifiedBy>Tunc Erdal AKDUR</cp:lastModifiedBy>
  <cp:revision>75</cp:revision>
  <dcterms:created xsi:type="dcterms:W3CDTF">2014-04-03T10:59:44Z</dcterms:created>
  <dcterms:modified xsi:type="dcterms:W3CDTF">2017-06-23T10:50:08Z</dcterms:modified>
</cp:coreProperties>
</file>